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1" r:id="rId2"/>
  </p:sldMasterIdLst>
  <p:notesMasterIdLst>
    <p:notesMasterId r:id="rId16"/>
  </p:notesMasterIdLst>
  <p:sldIdLst>
    <p:sldId id="256" r:id="rId3"/>
    <p:sldId id="272" r:id="rId4"/>
    <p:sldId id="639" r:id="rId5"/>
    <p:sldId id="642" r:id="rId6"/>
    <p:sldId id="643" r:id="rId7"/>
    <p:sldId id="640" r:id="rId8"/>
    <p:sldId id="644" r:id="rId9"/>
    <p:sldId id="646" r:id="rId10"/>
    <p:sldId id="645" r:id="rId11"/>
    <p:sldId id="647" r:id="rId12"/>
    <p:sldId id="648" r:id="rId13"/>
    <p:sldId id="641" r:id="rId14"/>
    <p:sldId id="63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9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306" autoAdjust="0"/>
  </p:normalViewPr>
  <p:slideViewPr>
    <p:cSldViewPr snapToGrid="0">
      <p:cViewPr varScale="1">
        <p:scale>
          <a:sx n="104" d="100"/>
          <a:sy n="104" d="100"/>
        </p:scale>
        <p:origin x="858"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AC868E-1EC9-4208-9C92-4A9787E4C0BF}" type="datetimeFigureOut">
              <a:rPr lang="en-US" smtClean="0"/>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AF15FA-AF6C-44D4-B56E-CAE6357FF37D}" type="slidenum">
              <a:rPr lang="en-US" smtClean="0"/>
              <a:t>‹#›</a:t>
            </a:fld>
            <a:endParaRPr lang="en-US"/>
          </a:p>
        </p:txBody>
      </p:sp>
    </p:spTree>
    <p:extLst>
      <p:ext uri="{BB962C8B-B14F-4D97-AF65-F5344CB8AC3E}">
        <p14:creationId xmlns:p14="http://schemas.microsoft.com/office/powerpoint/2010/main" val="2272303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AF15FA-AF6C-44D4-B56E-CAE6357FF37D}" type="slidenum">
              <a:rPr lang="en-US" smtClean="0"/>
              <a:t>2</a:t>
            </a:fld>
            <a:endParaRPr lang="en-US"/>
          </a:p>
        </p:txBody>
      </p:sp>
    </p:spTree>
    <p:extLst>
      <p:ext uri="{BB962C8B-B14F-4D97-AF65-F5344CB8AC3E}">
        <p14:creationId xmlns:p14="http://schemas.microsoft.com/office/powerpoint/2010/main" val="2295468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97A156-D90A-4BC4-99F8-6268E2393BB3}" type="slidenum">
              <a:rPr lang="en-US" smtClean="0"/>
              <a:t>11</a:t>
            </a:fld>
            <a:endParaRPr lang="en-US" dirty="0"/>
          </a:p>
        </p:txBody>
      </p:sp>
    </p:spTree>
    <p:extLst>
      <p:ext uri="{BB962C8B-B14F-4D97-AF65-F5344CB8AC3E}">
        <p14:creationId xmlns:p14="http://schemas.microsoft.com/office/powerpoint/2010/main" val="4108322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97A156-D90A-4BC4-99F8-6268E2393BB3}" type="slidenum">
              <a:rPr lang="en-US" smtClean="0"/>
              <a:t>12</a:t>
            </a:fld>
            <a:endParaRPr lang="en-US" dirty="0"/>
          </a:p>
        </p:txBody>
      </p:sp>
    </p:spTree>
    <p:extLst>
      <p:ext uri="{BB962C8B-B14F-4D97-AF65-F5344CB8AC3E}">
        <p14:creationId xmlns:p14="http://schemas.microsoft.com/office/powerpoint/2010/main" val="1732393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97A156-D90A-4BC4-99F8-6268E2393BB3}" type="slidenum">
              <a:rPr lang="en-US" smtClean="0"/>
              <a:t>13</a:t>
            </a:fld>
            <a:endParaRPr lang="en-US" dirty="0"/>
          </a:p>
        </p:txBody>
      </p:sp>
    </p:spTree>
    <p:extLst>
      <p:ext uri="{BB962C8B-B14F-4D97-AF65-F5344CB8AC3E}">
        <p14:creationId xmlns:p14="http://schemas.microsoft.com/office/powerpoint/2010/main" val="4000891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97A156-D90A-4BC4-99F8-6268E2393BB3}" type="slidenum">
              <a:rPr lang="en-US" smtClean="0"/>
              <a:t>3</a:t>
            </a:fld>
            <a:endParaRPr lang="en-US" dirty="0"/>
          </a:p>
        </p:txBody>
      </p:sp>
    </p:spTree>
    <p:extLst>
      <p:ext uri="{BB962C8B-B14F-4D97-AF65-F5344CB8AC3E}">
        <p14:creationId xmlns:p14="http://schemas.microsoft.com/office/powerpoint/2010/main" val="177853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97A156-D90A-4BC4-99F8-6268E2393BB3}" type="slidenum">
              <a:rPr lang="en-US" smtClean="0"/>
              <a:t>4</a:t>
            </a:fld>
            <a:endParaRPr lang="en-US" dirty="0"/>
          </a:p>
        </p:txBody>
      </p:sp>
    </p:spTree>
    <p:extLst>
      <p:ext uri="{BB962C8B-B14F-4D97-AF65-F5344CB8AC3E}">
        <p14:creationId xmlns:p14="http://schemas.microsoft.com/office/powerpoint/2010/main" val="1413971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97A156-D90A-4BC4-99F8-6268E2393BB3}" type="slidenum">
              <a:rPr lang="en-US" smtClean="0"/>
              <a:t>5</a:t>
            </a:fld>
            <a:endParaRPr lang="en-US" dirty="0"/>
          </a:p>
        </p:txBody>
      </p:sp>
    </p:spTree>
    <p:extLst>
      <p:ext uri="{BB962C8B-B14F-4D97-AF65-F5344CB8AC3E}">
        <p14:creationId xmlns:p14="http://schemas.microsoft.com/office/powerpoint/2010/main" val="3427910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97A156-D90A-4BC4-99F8-6268E2393BB3}" type="slidenum">
              <a:rPr lang="en-US" smtClean="0"/>
              <a:t>6</a:t>
            </a:fld>
            <a:endParaRPr lang="en-US" dirty="0"/>
          </a:p>
        </p:txBody>
      </p:sp>
    </p:spTree>
    <p:extLst>
      <p:ext uri="{BB962C8B-B14F-4D97-AF65-F5344CB8AC3E}">
        <p14:creationId xmlns:p14="http://schemas.microsoft.com/office/powerpoint/2010/main" val="4006622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97A156-D90A-4BC4-99F8-6268E2393BB3}" type="slidenum">
              <a:rPr lang="en-US" smtClean="0"/>
              <a:t>7</a:t>
            </a:fld>
            <a:endParaRPr lang="en-US" dirty="0"/>
          </a:p>
        </p:txBody>
      </p:sp>
    </p:spTree>
    <p:extLst>
      <p:ext uri="{BB962C8B-B14F-4D97-AF65-F5344CB8AC3E}">
        <p14:creationId xmlns:p14="http://schemas.microsoft.com/office/powerpoint/2010/main" val="3944450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97A156-D90A-4BC4-99F8-6268E2393BB3}" type="slidenum">
              <a:rPr lang="en-US" smtClean="0"/>
              <a:t>8</a:t>
            </a:fld>
            <a:endParaRPr lang="en-US" dirty="0"/>
          </a:p>
        </p:txBody>
      </p:sp>
    </p:spTree>
    <p:extLst>
      <p:ext uri="{BB962C8B-B14F-4D97-AF65-F5344CB8AC3E}">
        <p14:creationId xmlns:p14="http://schemas.microsoft.com/office/powerpoint/2010/main" val="2893594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97A156-D90A-4BC4-99F8-6268E2393BB3}" type="slidenum">
              <a:rPr lang="en-US" smtClean="0"/>
              <a:t>9</a:t>
            </a:fld>
            <a:endParaRPr lang="en-US" dirty="0"/>
          </a:p>
        </p:txBody>
      </p:sp>
    </p:spTree>
    <p:extLst>
      <p:ext uri="{BB962C8B-B14F-4D97-AF65-F5344CB8AC3E}">
        <p14:creationId xmlns:p14="http://schemas.microsoft.com/office/powerpoint/2010/main" val="2291433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97A156-D90A-4BC4-99F8-6268E2393BB3}" type="slidenum">
              <a:rPr lang="en-US" smtClean="0"/>
              <a:t>10</a:t>
            </a:fld>
            <a:endParaRPr lang="en-US" dirty="0"/>
          </a:p>
        </p:txBody>
      </p:sp>
    </p:spTree>
    <p:extLst>
      <p:ext uri="{BB962C8B-B14F-4D97-AF65-F5344CB8AC3E}">
        <p14:creationId xmlns:p14="http://schemas.microsoft.com/office/powerpoint/2010/main" val="445116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C2DFA8-6DDC-B020-739E-F30187283F23}"/>
              </a:ext>
            </a:extLst>
          </p:cNvPr>
          <p:cNvSpPr/>
          <p:nvPr userDrawn="1"/>
        </p:nvSpPr>
        <p:spPr>
          <a:xfrm>
            <a:off x="0" y="5980069"/>
            <a:ext cx="12192000" cy="877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5679E1AA-70B4-338E-8295-CB833187C848}"/>
              </a:ext>
            </a:extLst>
          </p:cNvPr>
          <p:cNvSpPr>
            <a:spLocks noGrp="1"/>
          </p:cNvSpPr>
          <p:nvPr userDrawn="1">
            <p:ph type="title"/>
          </p:nvPr>
        </p:nvSpPr>
        <p:spPr>
          <a:xfrm>
            <a:off x="838200" y="6189098"/>
            <a:ext cx="10515600" cy="551944"/>
          </a:xfrm>
          <a:prstGeom prst="rect">
            <a:avLst/>
          </a:prstGeom>
        </p:spPr>
        <p:txBody>
          <a:bodyPr anchor="ctr" anchorCtr="0"/>
          <a:lstStyle>
            <a:lvl1pPr algn="ctr">
              <a:defRPr>
                <a:solidFill>
                  <a:schemeClr val="bg1"/>
                </a:solidFill>
                <a:latin typeface="IRANYekan" panose="020B0506030804020204" pitchFamily="34" charset="-78"/>
                <a:cs typeface="IRANYekan" panose="020B0506030804020204" pitchFamily="34" charset="-78"/>
              </a:defRPr>
            </a:lvl1pPr>
          </a:lstStyle>
          <a:p>
            <a:r>
              <a:rPr lang="en-US" dirty="0"/>
              <a:t>Click to edit Master title style</a:t>
            </a:r>
          </a:p>
        </p:txBody>
      </p:sp>
      <p:sp>
        <p:nvSpPr>
          <p:cNvPr id="10" name="Content Placeholder 2">
            <a:extLst>
              <a:ext uri="{FF2B5EF4-FFF2-40B4-BE49-F238E27FC236}">
                <a16:creationId xmlns:a16="http://schemas.microsoft.com/office/drawing/2014/main" id="{6F11A096-05BB-3861-B893-E8A57EB99B4C}"/>
              </a:ext>
            </a:extLst>
          </p:cNvPr>
          <p:cNvSpPr>
            <a:spLocks noGrp="1"/>
          </p:cNvSpPr>
          <p:nvPr userDrawn="1">
            <p:ph sz="half" idx="1"/>
          </p:nvPr>
        </p:nvSpPr>
        <p:spPr>
          <a:xfrm>
            <a:off x="838200" y="226422"/>
            <a:ext cx="10515600" cy="5481063"/>
          </a:xfrm>
          <a:prstGeom prst="rect">
            <a:avLst/>
          </a:prstGeom>
        </p:spPr>
        <p:txBody>
          <a:bodyPr/>
          <a:lstStyle>
            <a:lvl1pPr>
              <a:defRPr>
                <a:latin typeface="IRANYekan" panose="020B0506030804020204" pitchFamily="34" charset="-78"/>
                <a:cs typeface="IRANYekan" panose="020B0506030804020204" pitchFamily="34" charset="-78"/>
              </a:defRPr>
            </a:lvl1pPr>
            <a:lvl2pPr>
              <a:defRPr>
                <a:latin typeface="IRANYekan" panose="020B0506030804020204" pitchFamily="34" charset="-78"/>
                <a:cs typeface="IRANYekan" panose="020B0506030804020204" pitchFamily="34" charset="-78"/>
              </a:defRPr>
            </a:lvl2pPr>
            <a:lvl3pPr>
              <a:defRPr>
                <a:latin typeface="IRANYekan" panose="020B0506030804020204" pitchFamily="34" charset="-78"/>
                <a:cs typeface="IRANYekan" panose="020B0506030804020204" pitchFamily="34" charset="-78"/>
              </a:defRPr>
            </a:lvl3pPr>
            <a:lvl4pPr>
              <a:defRPr>
                <a:latin typeface="IRANYekan" panose="020B0506030804020204" pitchFamily="34" charset="-78"/>
                <a:cs typeface="IRANYekan" panose="020B0506030804020204" pitchFamily="34" charset="-78"/>
              </a:defRPr>
            </a:lvl4pPr>
            <a:lvl5pPr>
              <a:defRPr>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1D2AE9A3-80FD-7E0E-F8BF-6412F7B29D27}"/>
              </a:ext>
            </a:extLst>
          </p:cNvPr>
          <p:cNvCxnSpPr/>
          <p:nvPr userDrawn="1"/>
        </p:nvCxnSpPr>
        <p:spPr>
          <a:xfrm>
            <a:off x="0" y="5936974"/>
            <a:ext cx="7898674"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15DAB66-2223-948F-AA60-8B1553111B57}"/>
              </a:ext>
            </a:extLst>
          </p:cNvPr>
          <p:cNvCxnSpPr>
            <a:cxnSpLocks/>
          </p:cNvCxnSpPr>
          <p:nvPr userDrawn="1"/>
        </p:nvCxnSpPr>
        <p:spPr>
          <a:xfrm>
            <a:off x="7898674" y="5936974"/>
            <a:ext cx="4293326"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163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EEF7-9A07-C26F-15BF-214D86BA5CB8}"/>
              </a:ext>
            </a:extLst>
          </p:cNvPr>
          <p:cNvSpPr/>
          <p:nvPr userDrawn="1"/>
        </p:nvSpPr>
        <p:spPr>
          <a:xfrm rot="16200000">
            <a:off x="-381001" y="381003"/>
            <a:ext cx="6858002" cy="6095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A1A8CC5D-8E22-A192-4D61-3E7F38560F25}"/>
              </a:ext>
            </a:extLst>
          </p:cNvPr>
          <p:cNvSpPr>
            <a:spLocks noGrp="1"/>
          </p:cNvSpPr>
          <p:nvPr userDrawn="1">
            <p:ph sz="half" idx="1"/>
          </p:nvPr>
        </p:nvSpPr>
        <p:spPr>
          <a:xfrm>
            <a:off x="644161" y="685350"/>
            <a:ext cx="4807670" cy="5492619"/>
          </a:xfrm>
          <a:prstGeom prst="rect">
            <a:avLst/>
          </a:prstGeom>
        </p:spPr>
        <p:txBody>
          <a:bodyPr/>
          <a:lstStyle>
            <a:lvl1pPr>
              <a:defRPr>
                <a:solidFill>
                  <a:schemeClr val="bg1"/>
                </a:solidFill>
                <a:latin typeface="IRANYekan" panose="020B0506030804020204" pitchFamily="34" charset="-78"/>
                <a:cs typeface="IRANYekan" panose="020B0506030804020204" pitchFamily="34" charset="-78"/>
              </a:defRPr>
            </a:lvl1pPr>
            <a:lvl2pPr>
              <a:defRPr>
                <a:solidFill>
                  <a:schemeClr val="bg1"/>
                </a:solidFill>
                <a:latin typeface="IRANYekan" panose="020B0506030804020204" pitchFamily="34" charset="-78"/>
                <a:cs typeface="IRANYekan" panose="020B0506030804020204" pitchFamily="34" charset="-78"/>
              </a:defRPr>
            </a:lvl2pPr>
            <a:lvl3pPr>
              <a:defRPr>
                <a:solidFill>
                  <a:schemeClr val="bg1"/>
                </a:solidFill>
                <a:latin typeface="IRANYekan" panose="020B0506030804020204" pitchFamily="34" charset="-78"/>
                <a:cs typeface="IRANYekan" panose="020B0506030804020204" pitchFamily="34" charset="-78"/>
              </a:defRPr>
            </a:lvl3pPr>
            <a:lvl4pPr>
              <a:defRPr>
                <a:solidFill>
                  <a:schemeClr val="bg1"/>
                </a:solidFill>
                <a:latin typeface="IRANYekan" panose="020B0506030804020204" pitchFamily="34" charset="-78"/>
                <a:cs typeface="IRANYekan" panose="020B0506030804020204" pitchFamily="34" charset="-78"/>
              </a:defRPr>
            </a:lvl4pPr>
            <a:lvl5pPr>
              <a:defRPr>
                <a:solidFill>
                  <a:schemeClr val="bg1"/>
                </a:solidFill>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BB56C99-BBBD-0E32-B3B9-556A09BE97AB}"/>
              </a:ext>
            </a:extLst>
          </p:cNvPr>
          <p:cNvSpPr>
            <a:spLocks noGrp="1"/>
          </p:cNvSpPr>
          <p:nvPr userDrawn="1">
            <p:ph sz="half" idx="10"/>
          </p:nvPr>
        </p:nvSpPr>
        <p:spPr>
          <a:xfrm>
            <a:off x="6740169" y="685350"/>
            <a:ext cx="4807670" cy="5492619"/>
          </a:xfrm>
          <a:prstGeom prst="rect">
            <a:avLst/>
          </a:prstGeom>
        </p:spPr>
        <p:txBody>
          <a:bodyPr/>
          <a:lstStyle>
            <a:lvl1pPr>
              <a:defRPr>
                <a:latin typeface="IRANYekan" panose="020B0506030804020204" pitchFamily="34" charset="-78"/>
                <a:cs typeface="IRANYekan" panose="020B0506030804020204" pitchFamily="34" charset="-78"/>
              </a:defRPr>
            </a:lvl1pPr>
            <a:lvl2pPr>
              <a:defRPr>
                <a:latin typeface="IRANYekan" panose="020B0506030804020204" pitchFamily="34" charset="-78"/>
                <a:cs typeface="IRANYekan" panose="020B0506030804020204" pitchFamily="34" charset="-78"/>
              </a:defRPr>
            </a:lvl2pPr>
            <a:lvl3pPr>
              <a:defRPr>
                <a:latin typeface="IRANYekan" panose="020B0506030804020204" pitchFamily="34" charset="-78"/>
                <a:cs typeface="IRANYekan" panose="020B0506030804020204" pitchFamily="34" charset="-78"/>
              </a:defRPr>
            </a:lvl3pPr>
            <a:lvl4pPr>
              <a:defRPr>
                <a:latin typeface="IRANYekan" panose="020B0506030804020204" pitchFamily="34" charset="-78"/>
                <a:cs typeface="IRANYekan" panose="020B0506030804020204" pitchFamily="34" charset="-78"/>
              </a:defRPr>
            </a:lvl4pPr>
            <a:lvl5pPr>
              <a:defRPr>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FBEF75AD-3F60-E79B-0E80-D34C92E7DED5}"/>
              </a:ext>
            </a:extLst>
          </p:cNvPr>
          <p:cNvCxnSpPr>
            <a:cxnSpLocks/>
          </p:cNvCxnSpPr>
          <p:nvPr userDrawn="1"/>
        </p:nvCxnSpPr>
        <p:spPr>
          <a:xfrm flipV="1">
            <a:off x="6146279" y="0"/>
            <a:ext cx="0" cy="4515439"/>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CD8418D-2FBB-D914-9F80-1CA6CB0FD5C2}"/>
              </a:ext>
            </a:extLst>
          </p:cNvPr>
          <p:cNvCxnSpPr>
            <a:cxnSpLocks/>
          </p:cNvCxnSpPr>
          <p:nvPr userDrawn="1"/>
        </p:nvCxnSpPr>
        <p:spPr>
          <a:xfrm flipV="1">
            <a:off x="6146279" y="4515439"/>
            <a:ext cx="0" cy="2342561"/>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598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EEF7-9A07-C26F-15BF-214D86BA5CB8}"/>
              </a:ext>
            </a:extLst>
          </p:cNvPr>
          <p:cNvSpPr/>
          <p:nvPr userDrawn="1"/>
        </p:nvSpPr>
        <p:spPr>
          <a:xfrm rot="16200000">
            <a:off x="5714999" y="381002"/>
            <a:ext cx="6858002" cy="6095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8710FB3D-9BA0-F5B0-5655-5666B0C2CBEB}"/>
              </a:ext>
            </a:extLst>
          </p:cNvPr>
          <p:cNvSpPr>
            <a:spLocks noGrp="1"/>
          </p:cNvSpPr>
          <p:nvPr userDrawn="1">
            <p:ph sz="half" idx="1"/>
          </p:nvPr>
        </p:nvSpPr>
        <p:spPr>
          <a:xfrm>
            <a:off x="644161" y="685350"/>
            <a:ext cx="4807670" cy="5492619"/>
          </a:xfrm>
          <a:prstGeom prst="rect">
            <a:avLst/>
          </a:prstGeom>
        </p:spPr>
        <p:txBody>
          <a:bodyPr/>
          <a:lstStyle>
            <a:lvl1pPr>
              <a:defRPr>
                <a:latin typeface="IRANYekan" panose="020B0506030804020204" pitchFamily="34" charset="-78"/>
                <a:cs typeface="IRANYekan" panose="020B0506030804020204" pitchFamily="34" charset="-78"/>
              </a:defRPr>
            </a:lvl1pPr>
            <a:lvl2pPr>
              <a:defRPr>
                <a:latin typeface="IRANYekan" panose="020B0506030804020204" pitchFamily="34" charset="-78"/>
                <a:cs typeface="IRANYekan" panose="020B0506030804020204" pitchFamily="34" charset="-78"/>
              </a:defRPr>
            </a:lvl2pPr>
            <a:lvl3pPr>
              <a:defRPr>
                <a:latin typeface="IRANYekan" panose="020B0506030804020204" pitchFamily="34" charset="-78"/>
                <a:cs typeface="IRANYekan" panose="020B0506030804020204" pitchFamily="34" charset="-78"/>
              </a:defRPr>
            </a:lvl3pPr>
            <a:lvl4pPr>
              <a:defRPr>
                <a:latin typeface="IRANYekan" panose="020B0506030804020204" pitchFamily="34" charset="-78"/>
                <a:cs typeface="IRANYekan" panose="020B0506030804020204" pitchFamily="34" charset="-78"/>
              </a:defRPr>
            </a:lvl4pPr>
            <a:lvl5pPr>
              <a:defRPr>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D80D7CF3-EBAC-6A6B-730F-6A509E104320}"/>
              </a:ext>
            </a:extLst>
          </p:cNvPr>
          <p:cNvSpPr>
            <a:spLocks noGrp="1"/>
          </p:cNvSpPr>
          <p:nvPr userDrawn="1">
            <p:ph sz="half" idx="10"/>
          </p:nvPr>
        </p:nvSpPr>
        <p:spPr>
          <a:xfrm>
            <a:off x="6740165" y="685350"/>
            <a:ext cx="4807670" cy="5492619"/>
          </a:xfrm>
          <a:prstGeom prst="rect">
            <a:avLst/>
          </a:prstGeom>
        </p:spPr>
        <p:txBody>
          <a:bodyPr/>
          <a:lstStyle>
            <a:lvl1pPr>
              <a:defRPr>
                <a:solidFill>
                  <a:schemeClr val="bg1"/>
                </a:solidFill>
                <a:latin typeface="IRANYekan" panose="020B0506030804020204" pitchFamily="34" charset="-78"/>
                <a:cs typeface="IRANYekan" panose="020B0506030804020204" pitchFamily="34" charset="-78"/>
              </a:defRPr>
            </a:lvl1pPr>
            <a:lvl2pPr>
              <a:defRPr>
                <a:solidFill>
                  <a:schemeClr val="bg1"/>
                </a:solidFill>
                <a:latin typeface="IRANYekan" panose="020B0506030804020204" pitchFamily="34" charset="-78"/>
                <a:cs typeface="IRANYekan" panose="020B0506030804020204" pitchFamily="34" charset="-78"/>
              </a:defRPr>
            </a:lvl2pPr>
            <a:lvl3pPr>
              <a:defRPr>
                <a:solidFill>
                  <a:schemeClr val="bg1"/>
                </a:solidFill>
                <a:latin typeface="IRANYekan" panose="020B0506030804020204" pitchFamily="34" charset="-78"/>
                <a:cs typeface="IRANYekan" panose="020B0506030804020204" pitchFamily="34" charset="-78"/>
              </a:defRPr>
            </a:lvl3pPr>
            <a:lvl4pPr>
              <a:defRPr>
                <a:solidFill>
                  <a:schemeClr val="bg1"/>
                </a:solidFill>
                <a:latin typeface="IRANYekan" panose="020B0506030804020204" pitchFamily="34" charset="-78"/>
                <a:cs typeface="IRANYekan" panose="020B0506030804020204" pitchFamily="34" charset="-78"/>
              </a:defRPr>
            </a:lvl4pPr>
            <a:lvl5pPr>
              <a:defRPr>
                <a:solidFill>
                  <a:schemeClr val="bg1"/>
                </a:solidFill>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436FDC7D-B1FC-010B-2E6F-32B638F51CCD}"/>
              </a:ext>
            </a:extLst>
          </p:cNvPr>
          <p:cNvCxnSpPr>
            <a:cxnSpLocks/>
          </p:cNvCxnSpPr>
          <p:nvPr userDrawn="1"/>
        </p:nvCxnSpPr>
        <p:spPr>
          <a:xfrm flipH="1" flipV="1">
            <a:off x="6048147" y="0"/>
            <a:ext cx="3146" cy="4515439"/>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7EC26B5-DB09-E2E8-68D7-64F75DE8A750}"/>
              </a:ext>
            </a:extLst>
          </p:cNvPr>
          <p:cNvCxnSpPr>
            <a:cxnSpLocks/>
          </p:cNvCxnSpPr>
          <p:nvPr userDrawn="1"/>
        </p:nvCxnSpPr>
        <p:spPr>
          <a:xfrm flipV="1">
            <a:off x="6042584" y="4515439"/>
            <a:ext cx="0" cy="2342561"/>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789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AB245A2-F4F5-EE91-06CF-425FB7DD6520}"/>
              </a:ext>
            </a:extLst>
          </p:cNvPr>
          <p:cNvGrpSpPr/>
          <p:nvPr userDrawn="1"/>
        </p:nvGrpSpPr>
        <p:grpSpPr>
          <a:xfrm>
            <a:off x="0" y="-2"/>
            <a:ext cx="6095999" cy="6858002"/>
            <a:chOff x="0" y="-2"/>
            <a:chExt cx="6095999" cy="6858002"/>
          </a:xfrm>
        </p:grpSpPr>
        <p:sp>
          <p:nvSpPr>
            <p:cNvPr id="7" name="Rectangle 6">
              <a:extLst>
                <a:ext uri="{FF2B5EF4-FFF2-40B4-BE49-F238E27FC236}">
                  <a16:creationId xmlns:a16="http://schemas.microsoft.com/office/drawing/2014/main" id="{EC20EEF7-9A07-C26F-15BF-214D86BA5CB8}"/>
                </a:ext>
              </a:extLst>
            </p:cNvPr>
            <p:cNvSpPr/>
            <p:nvPr userDrawn="1"/>
          </p:nvSpPr>
          <p:spPr>
            <a:xfrm rot="16200000">
              <a:off x="-381001" y="380999"/>
              <a:ext cx="6858002" cy="6095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A169E2-BD40-A95B-A986-98245A934170}"/>
                </a:ext>
              </a:extLst>
            </p:cNvPr>
            <p:cNvSpPr/>
            <p:nvPr userDrawn="1"/>
          </p:nvSpPr>
          <p:spPr>
            <a:xfrm rot="16200000">
              <a:off x="134812" y="856177"/>
              <a:ext cx="5826371" cy="5150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2">
            <a:extLst>
              <a:ext uri="{FF2B5EF4-FFF2-40B4-BE49-F238E27FC236}">
                <a16:creationId xmlns:a16="http://schemas.microsoft.com/office/drawing/2014/main" id="{DF4936CA-B702-6201-6A17-3FABDF460023}"/>
              </a:ext>
            </a:extLst>
          </p:cNvPr>
          <p:cNvSpPr>
            <a:spLocks noGrp="1"/>
          </p:cNvSpPr>
          <p:nvPr userDrawn="1">
            <p:ph sz="half" idx="1"/>
          </p:nvPr>
        </p:nvSpPr>
        <p:spPr>
          <a:xfrm>
            <a:off x="644161" y="685350"/>
            <a:ext cx="4807670" cy="5492619"/>
          </a:xfrm>
          <a:prstGeom prst="rect">
            <a:avLst/>
          </a:prstGeom>
        </p:spPr>
        <p:txBody>
          <a:bodyPr/>
          <a:lstStyle>
            <a:lvl1pPr>
              <a:defRPr>
                <a:latin typeface="IRANYekan" panose="020B0506030804020204" pitchFamily="34" charset="-78"/>
                <a:cs typeface="IRANYekan" panose="020B0506030804020204" pitchFamily="34" charset="-78"/>
              </a:defRPr>
            </a:lvl1pPr>
            <a:lvl2pPr>
              <a:defRPr>
                <a:latin typeface="IRANYekan" panose="020B0506030804020204" pitchFamily="34" charset="-78"/>
                <a:cs typeface="IRANYekan" panose="020B0506030804020204" pitchFamily="34" charset="-78"/>
              </a:defRPr>
            </a:lvl2pPr>
            <a:lvl3pPr>
              <a:defRPr>
                <a:latin typeface="IRANYekan" panose="020B0506030804020204" pitchFamily="34" charset="-78"/>
                <a:cs typeface="IRANYekan" panose="020B0506030804020204" pitchFamily="34" charset="-78"/>
              </a:defRPr>
            </a:lvl3pPr>
            <a:lvl4pPr>
              <a:defRPr>
                <a:latin typeface="IRANYekan" panose="020B0506030804020204" pitchFamily="34" charset="-78"/>
                <a:cs typeface="IRANYekan" panose="020B0506030804020204" pitchFamily="34" charset="-78"/>
              </a:defRPr>
            </a:lvl4pPr>
            <a:lvl5pPr>
              <a:defRPr>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74659BB0-B546-4C06-4870-24DF3C29C2D5}"/>
              </a:ext>
            </a:extLst>
          </p:cNvPr>
          <p:cNvSpPr>
            <a:spLocks noGrp="1"/>
          </p:cNvSpPr>
          <p:nvPr userDrawn="1">
            <p:ph sz="half" idx="10"/>
          </p:nvPr>
        </p:nvSpPr>
        <p:spPr>
          <a:xfrm>
            <a:off x="6740169" y="682688"/>
            <a:ext cx="4807670" cy="5492619"/>
          </a:xfrm>
          <a:prstGeom prst="rect">
            <a:avLst/>
          </a:prstGeom>
        </p:spPr>
        <p:txBody>
          <a:bodyPr/>
          <a:lstStyle>
            <a:lvl1pPr>
              <a:defRPr>
                <a:latin typeface="IRANYekan" panose="020B0506030804020204" pitchFamily="34" charset="-78"/>
                <a:cs typeface="IRANYekan" panose="020B0506030804020204" pitchFamily="34" charset="-78"/>
              </a:defRPr>
            </a:lvl1pPr>
            <a:lvl2pPr>
              <a:defRPr>
                <a:latin typeface="IRANYekan" panose="020B0506030804020204" pitchFamily="34" charset="-78"/>
                <a:cs typeface="IRANYekan" panose="020B0506030804020204" pitchFamily="34" charset="-78"/>
              </a:defRPr>
            </a:lvl2pPr>
            <a:lvl3pPr>
              <a:defRPr>
                <a:latin typeface="IRANYekan" panose="020B0506030804020204" pitchFamily="34" charset="-78"/>
                <a:cs typeface="IRANYekan" panose="020B0506030804020204" pitchFamily="34" charset="-78"/>
              </a:defRPr>
            </a:lvl3pPr>
            <a:lvl4pPr>
              <a:defRPr>
                <a:latin typeface="IRANYekan" panose="020B0506030804020204" pitchFamily="34" charset="-78"/>
                <a:cs typeface="IRANYekan" panose="020B0506030804020204" pitchFamily="34" charset="-78"/>
              </a:defRPr>
            </a:lvl4pPr>
            <a:lvl5pPr>
              <a:defRPr>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EB5E84EE-B61A-BB1A-ECD2-4420117F3E47}"/>
              </a:ext>
            </a:extLst>
          </p:cNvPr>
          <p:cNvCxnSpPr>
            <a:cxnSpLocks/>
          </p:cNvCxnSpPr>
          <p:nvPr userDrawn="1"/>
        </p:nvCxnSpPr>
        <p:spPr>
          <a:xfrm flipV="1">
            <a:off x="6146277" y="0"/>
            <a:ext cx="0" cy="4515439"/>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ECC61B4-3B32-92A2-6907-32804D3166C0}"/>
              </a:ext>
            </a:extLst>
          </p:cNvPr>
          <p:cNvCxnSpPr>
            <a:cxnSpLocks/>
          </p:cNvCxnSpPr>
          <p:nvPr userDrawn="1"/>
        </p:nvCxnSpPr>
        <p:spPr>
          <a:xfrm flipV="1">
            <a:off x="6146277" y="4515439"/>
            <a:ext cx="0" cy="2342561"/>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157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BE452-937F-CF60-121A-E3E27198782A}"/>
              </a:ext>
            </a:extLst>
          </p:cNvPr>
          <p:cNvGrpSpPr/>
          <p:nvPr userDrawn="1"/>
        </p:nvGrpSpPr>
        <p:grpSpPr>
          <a:xfrm>
            <a:off x="6096001" y="-2"/>
            <a:ext cx="6095999" cy="6858002"/>
            <a:chOff x="6096001" y="-2"/>
            <a:chExt cx="6095999" cy="6858002"/>
          </a:xfrm>
        </p:grpSpPr>
        <p:sp>
          <p:nvSpPr>
            <p:cNvPr id="7" name="Rectangle 6">
              <a:extLst>
                <a:ext uri="{FF2B5EF4-FFF2-40B4-BE49-F238E27FC236}">
                  <a16:creationId xmlns:a16="http://schemas.microsoft.com/office/drawing/2014/main" id="{EC20EEF7-9A07-C26F-15BF-214D86BA5CB8}"/>
                </a:ext>
              </a:extLst>
            </p:cNvPr>
            <p:cNvSpPr/>
            <p:nvPr userDrawn="1"/>
          </p:nvSpPr>
          <p:spPr>
            <a:xfrm rot="16200000">
              <a:off x="5715000" y="380999"/>
              <a:ext cx="6858002" cy="6095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A169E2-BD40-A95B-A986-98245A934170}"/>
                </a:ext>
              </a:extLst>
            </p:cNvPr>
            <p:cNvSpPr/>
            <p:nvPr userDrawn="1"/>
          </p:nvSpPr>
          <p:spPr>
            <a:xfrm rot="16200000">
              <a:off x="6215100" y="856177"/>
              <a:ext cx="5826371" cy="5150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2">
            <a:extLst>
              <a:ext uri="{FF2B5EF4-FFF2-40B4-BE49-F238E27FC236}">
                <a16:creationId xmlns:a16="http://schemas.microsoft.com/office/drawing/2014/main" id="{D55F2858-CA02-B3CD-B3E1-92E5DFF2A9E5}"/>
              </a:ext>
            </a:extLst>
          </p:cNvPr>
          <p:cNvSpPr>
            <a:spLocks noGrp="1"/>
          </p:cNvSpPr>
          <p:nvPr userDrawn="1">
            <p:ph sz="half" idx="1"/>
          </p:nvPr>
        </p:nvSpPr>
        <p:spPr>
          <a:xfrm>
            <a:off x="659882" y="685350"/>
            <a:ext cx="4807670" cy="5492619"/>
          </a:xfrm>
          <a:prstGeom prst="rect">
            <a:avLst/>
          </a:prstGeom>
        </p:spPr>
        <p:txBody>
          <a:bodyPr/>
          <a:lstStyle>
            <a:lvl1pPr>
              <a:defRPr>
                <a:latin typeface="IRANYekan" panose="020B0506030804020204" pitchFamily="34" charset="-78"/>
                <a:cs typeface="IRANYekan" panose="020B0506030804020204" pitchFamily="34" charset="-78"/>
              </a:defRPr>
            </a:lvl1pPr>
            <a:lvl2pPr>
              <a:defRPr>
                <a:latin typeface="IRANYekan" panose="020B0506030804020204" pitchFamily="34" charset="-78"/>
                <a:cs typeface="IRANYekan" panose="020B0506030804020204" pitchFamily="34" charset="-78"/>
              </a:defRPr>
            </a:lvl2pPr>
            <a:lvl3pPr>
              <a:defRPr>
                <a:latin typeface="IRANYekan" panose="020B0506030804020204" pitchFamily="34" charset="-78"/>
                <a:cs typeface="IRANYekan" panose="020B0506030804020204" pitchFamily="34" charset="-78"/>
              </a:defRPr>
            </a:lvl3pPr>
            <a:lvl4pPr>
              <a:defRPr>
                <a:latin typeface="IRANYekan" panose="020B0506030804020204" pitchFamily="34" charset="-78"/>
                <a:cs typeface="IRANYekan" panose="020B0506030804020204" pitchFamily="34" charset="-78"/>
              </a:defRPr>
            </a:lvl4pPr>
            <a:lvl5pPr>
              <a:defRPr>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D16C5522-FF63-9292-8FED-65F43E90FE92}"/>
              </a:ext>
            </a:extLst>
          </p:cNvPr>
          <p:cNvSpPr>
            <a:spLocks noGrp="1"/>
          </p:cNvSpPr>
          <p:nvPr userDrawn="1">
            <p:ph sz="half" idx="10"/>
          </p:nvPr>
        </p:nvSpPr>
        <p:spPr>
          <a:xfrm>
            <a:off x="6724448" y="685350"/>
            <a:ext cx="4807670" cy="5492619"/>
          </a:xfrm>
          <a:prstGeom prst="rect">
            <a:avLst/>
          </a:prstGeom>
        </p:spPr>
        <p:txBody>
          <a:bodyPr/>
          <a:lstStyle>
            <a:lvl1pPr>
              <a:defRPr>
                <a:latin typeface="IRANYekan" panose="020B0506030804020204" pitchFamily="34" charset="-78"/>
                <a:cs typeface="IRANYekan" panose="020B0506030804020204" pitchFamily="34" charset="-78"/>
              </a:defRPr>
            </a:lvl1pPr>
            <a:lvl2pPr>
              <a:defRPr>
                <a:latin typeface="IRANYekan" panose="020B0506030804020204" pitchFamily="34" charset="-78"/>
                <a:cs typeface="IRANYekan" panose="020B0506030804020204" pitchFamily="34" charset="-78"/>
              </a:defRPr>
            </a:lvl2pPr>
            <a:lvl3pPr>
              <a:defRPr>
                <a:latin typeface="IRANYekan" panose="020B0506030804020204" pitchFamily="34" charset="-78"/>
                <a:cs typeface="IRANYekan" panose="020B0506030804020204" pitchFamily="34" charset="-78"/>
              </a:defRPr>
            </a:lvl3pPr>
            <a:lvl4pPr>
              <a:defRPr>
                <a:latin typeface="IRANYekan" panose="020B0506030804020204" pitchFamily="34" charset="-78"/>
                <a:cs typeface="IRANYekan" panose="020B0506030804020204" pitchFamily="34" charset="-78"/>
              </a:defRPr>
            </a:lvl4pPr>
            <a:lvl5pPr>
              <a:defRPr>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4820EB84-D4A5-FB08-43D8-D2C25F21A063}"/>
              </a:ext>
            </a:extLst>
          </p:cNvPr>
          <p:cNvCxnSpPr>
            <a:cxnSpLocks/>
          </p:cNvCxnSpPr>
          <p:nvPr userDrawn="1"/>
        </p:nvCxnSpPr>
        <p:spPr>
          <a:xfrm flipV="1">
            <a:off x="6004879" y="0"/>
            <a:ext cx="0" cy="4515439"/>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A3A6242-D34E-4DF6-4FFB-0458C14C2063}"/>
              </a:ext>
            </a:extLst>
          </p:cNvPr>
          <p:cNvCxnSpPr>
            <a:cxnSpLocks/>
          </p:cNvCxnSpPr>
          <p:nvPr userDrawn="1"/>
        </p:nvCxnSpPr>
        <p:spPr>
          <a:xfrm flipV="1">
            <a:off x="6004879" y="4515439"/>
            <a:ext cx="0" cy="2342561"/>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67375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E551271-6581-AF62-4C21-A2AB31DA30E4}"/>
              </a:ext>
            </a:extLst>
          </p:cNvPr>
          <p:cNvSpPr>
            <a:spLocks noGrp="1"/>
          </p:cNvSpPr>
          <p:nvPr>
            <p:ph type="sldNum" sz="quarter" idx="12"/>
          </p:nvPr>
        </p:nvSpPr>
        <p:spPr>
          <a:xfrm>
            <a:off x="11785833" y="6492875"/>
            <a:ext cx="406167" cy="365125"/>
          </a:xfrm>
          <a:prstGeom prst="rect">
            <a:avLst/>
          </a:prstGeom>
        </p:spPr>
        <p:txBody>
          <a:bodyPr/>
          <a:lstStyle/>
          <a:p>
            <a:fld id="{482240C8-79B7-48A2-B51E-199EFC17C789}" type="slidenum">
              <a:rPr lang="en-US" smtClean="0"/>
              <a:t>‹#›</a:t>
            </a:fld>
            <a:endParaRPr lang="en-US"/>
          </a:p>
        </p:txBody>
      </p:sp>
      <p:sp>
        <p:nvSpPr>
          <p:cNvPr id="9" name="Rectangle 8">
            <a:extLst>
              <a:ext uri="{FF2B5EF4-FFF2-40B4-BE49-F238E27FC236}">
                <a16:creationId xmlns:a16="http://schemas.microsoft.com/office/drawing/2014/main" id="{C3C2DFA8-6DDC-B020-739E-F30187283F23}"/>
              </a:ext>
            </a:extLst>
          </p:cNvPr>
          <p:cNvSpPr/>
          <p:nvPr userDrawn="1"/>
        </p:nvSpPr>
        <p:spPr>
          <a:xfrm>
            <a:off x="0" y="3429000"/>
            <a:ext cx="12192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ED7B2F19-F079-3919-6189-A3C4E3B57CC6}"/>
              </a:ext>
            </a:extLst>
          </p:cNvPr>
          <p:cNvSpPr>
            <a:spLocks noGrp="1"/>
          </p:cNvSpPr>
          <p:nvPr userDrawn="1">
            <p:ph sz="half" idx="1"/>
          </p:nvPr>
        </p:nvSpPr>
        <p:spPr>
          <a:xfrm>
            <a:off x="518475" y="278674"/>
            <a:ext cx="11155049" cy="2891089"/>
          </a:xfrm>
          <a:prstGeom prst="rect">
            <a:avLst/>
          </a:prstGeom>
        </p:spPr>
        <p:txBody>
          <a:bodyPr/>
          <a:lstStyle>
            <a:lvl1pPr>
              <a:defRPr>
                <a:latin typeface="IRANYekan" panose="020B0506030804020204" pitchFamily="34" charset="-78"/>
                <a:cs typeface="IRANYekan" panose="020B0506030804020204" pitchFamily="34" charset="-78"/>
              </a:defRPr>
            </a:lvl1pPr>
            <a:lvl2pPr>
              <a:defRPr>
                <a:latin typeface="IRANYekan" panose="020B0506030804020204" pitchFamily="34" charset="-78"/>
                <a:cs typeface="IRANYekan" panose="020B0506030804020204" pitchFamily="34" charset="-78"/>
              </a:defRPr>
            </a:lvl2pPr>
            <a:lvl3pPr>
              <a:defRPr>
                <a:latin typeface="IRANYekan" panose="020B0506030804020204" pitchFamily="34" charset="-78"/>
                <a:cs typeface="IRANYekan" panose="020B0506030804020204" pitchFamily="34" charset="-78"/>
              </a:defRPr>
            </a:lvl3pPr>
            <a:lvl4pPr>
              <a:defRPr>
                <a:latin typeface="IRANYekan" panose="020B0506030804020204" pitchFamily="34" charset="-78"/>
                <a:cs typeface="IRANYekan" panose="020B0506030804020204" pitchFamily="34" charset="-78"/>
              </a:defRPr>
            </a:lvl4pPr>
            <a:lvl5pPr>
              <a:defRPr>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B8687726-707C-020E-5231-3E073F6C6D85}"/>
              </a:ext>
            </a:extLst>
          </p:cNvPr>
          <p:cNvSpPr>
            <a:spLocks noGrp="1"/>
          </p:cNvSpPr>
          <p:nvPr userDrawn="1">
            <p:ph sz="half" idx="13"/>
          </p:nvPr>
        </p:nvSpPr>
        <p:spPr>
          <a:xfrm>
            <a:off x="518474" y="3701300"/>
            <a:ext cx="11155049" cy="2891089"/>
          </a:xfrm>
          <a:prstGeom prst="rect">
            <a:avLst/>
          </a:prstGeom>
        </p:spPr>
        <p:txBody>
          <a:bodyPr/>
          <a:lstStyle>
            <a:lvl1pPr>
              <a:defRPr>
                <a:solidFill>
                  <a:schemeClr val="bg1"/>
                </a:solidFill>
                <a:latin typeface="IRANYekan" panose="020B0506030804020204" pitchFamily="34" charset="-78"/>
                <a:cs typeface="IRANYekan" panose="020B0506030804020204" pitchFamily="34" charset="-78"/>
              </a:defRPr>
            </a:lvl1pPr>
            <a:lvl2pPr>
              <a:defRPr>
                <a:solidFill>
                  <a:schemeClr val="bg1"/>
                </a:solidFill>
                <a:latin typeface="IRANYekan" panose="020B0506030804020204" pitchFamily="34" charset="-78"/>
                <a:cs typeface="IRANYekan" panose="020B0506030804020204" pitchFamily="34" charset="-78"/>
              </a:defRPr>
            </a:lvl2pPr>
            <a:lvl3pPr>
              <a:defRPr>
                <a:solidFill>
                  <a:schemeClr val="bg1"/>
                </a:solidFill>
                <a:latin typeface="IRANYekan" panose="020B0506030804020204" pitchFamily="34" charset="-78"/>
                <a:cs typeface="IRANYekan" panose="020B0506030804020204" pitchFamily="34" charset="-78"/>
              </a:defRPr>
            </a:lvl3pPr>
            <a:lvl4pPr>
              <a:defRPr>
                <a:solidFill>
                  <a:schemeClr val="bg1"/>
                </a:solidFill>
                <a:latin typeface="IRANYekan" panose="020B0506030804020204" pitchFamily="34" charset="-78"/>
                <a:cs typeface="IRANYekan" panose="020B0506030804020204" pitchFamily="34" charset="-78"/>
              </a:defRPr>
            </a:lvl4pPr>
            <a:lvl5pPr>
              <a:defRPr>
                <a:solidFill>
                  <a:schemeClr val="bg1"/>
                </a:solidFill>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4E434ED7-CDF2-7A26-D45E-2F605376CE00}"/>
              </a:ext>
            </a:extLst>
          </p:cNvPr>
          <p:cNvCxnSpPr/>
          <p:nvPr userDrawn="1"/>
        </p:nvCxnSpPr>
        <p:spPr>
          <a:xfrm>
            <a:off x="0" y="3374237"/>
            <a:ext cx="7898674"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3200764-F923-69C8-6535-9EE4BDF33E68}"/>
              </a:ext>
            </a:extLst>
          </p:cNvPr>
          <p:cNvCxnSpPr>
            <a:cxnSpLocks/>
          </p:cNvCxnSpPr>
          <p:nvPr userDrawn="1"/>
        </p:nvCxnSpPr>
        <p:spPr>
          <a:xfrm>
            <a:off x="7898674" y="3374237"/>
            <a:ext cx="4293326"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679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C2DFA8-6DDC-B020-739E-F30187283F23}"/>
              </a:ext>
            </a:extLst>
          </p:cNvPr>
          <p:cNvSpPr/>
          <p:nvPr userDrawn="1"/>
        </p:nvSpPr>
        <p:spPr>
          <a:xfrm>
            <a:off x="0" y="0"/>
            <a:ext cx="12192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18FAB234-AFDD-B7A9-6F91-CDAFBC39ADA9}"/>
              </a:ext>
            </a:extLst>
          </p:cNvPr>
          <p:cNvSpPr>
            <a:spLocks noGrp="1"/>
          </p:cNvSpPr>
          <p:nvPr userDrawn="1">
            <p:ph sz="half" idx="1"/>
          </p:nvPr>
        </p:nvSpPr>
        <p:spPr>
          <a:xfrm>
            <a:off x="518475" y="278674"/>
            <a:ext cx="11155049" cy="2891089"/>
          </a:xfrm>
          <a:prstGeom prst="rect">
            <a:avLst/>
          </a:prstGeom>
        </p:spPr>
        <p:txBody>
          <a:bodyPr/>
          <a:lstStyle>
            <a:lvl1pPr>
              <a:defRPr>
                <a:solidFill>
                  <a:schemeClr val="bg1"/>
                </a:solidFill>
                <a:latin typeface="IRANYekan" panose="020B0506030804020204" pitchFamily="34" charset="-78"/>
                <a:cs typeface="IRANYekan" panose="020B0506030804020204" pitchFamily="34" charset="-78"/>
              </a:defRPr>
            </a:lvl1pPr>
            <a:lvl2pPr>
              <a:defRPr>
                <a:solidFill>
                  <a:schemeClr val="bg1"/>
                </a:solidFill>
                <a:latin typeface="IRANYekan" panose="020B0506030804020204" pitchFamily="34" charset="-78"/>
                <a:cs typeface="IRANYekan" panose="020B0506030804020204" pitchFamily="34" charset="-78"/>
              </a:defRPr>
            </a:lvl2pPr>
            <a:lvl3pPr>
              <a:defRPr>
                <a:solidFill>
                  <a:schemeClr val="bg1"/>
                </a:solidFill>
                <a:latin typeface="IRANYekan" panose="020B0506030804020204" pitchFamily="34" charset="-78"/>
                <a:cs typeface="IRANYekan" panose="020B0506030804020204" pitchFamily="34" charset="-78"/>
              </a:defRPr>
            </a:lvl3pPr>
            <a:lvl4pPr>
              <a:defRPr>
                <a:solidFill>
                  <a:schemeClr val="bg1"/>
                </a:solidFill>
                <a:latin typeface="IRANYekan" panose="020B0506030804020204" pitchFamily="34" charset="-78"/>
                <a:cs typeface="IRANYekan" panose="020B0506030804020204" pitchFamily="34" charset="-78"/>
              </a:defRPr>
            </a:lvl4pPr>
            <a:lvl5pPr>
              <a:defRPr>
                <a:solidFill>
                  <a:schemeClr val="bg1"/>
                </a:solidFill>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632D91CC-88B3-0587-4A3C-DA0284759883}"/>
              </a:ext>
            </a:extLst>
          </p:cNvPr>
          <p:cNvSpPr>
            <a:spLocks noGrp="1"/>
          </p:cNvSpPr>
          <p:nvPr userDrawn="1">
            <p:ph sz="half" idx="10"/>
          </p:nvPr>
        </p:nvSpPr>
        <p:spPr>
          <a:xfrm>
            <a:off x="518475" y="3688237"/>
            <a:ext cx="11155049" cy="2891089"/>
          </a:xfrm>
          <a:prstGeom prst="rect">
            <a:avLst/>
          </a:prstGeom>
        </p:spPr>
        <p:txBody>
          <a:bodyPr/>
          <a:lstStyle>
            <a:lvl1pPr>
              <a:defRPr>
                <a:latin typeface="IRANYekan" panose="020B0506030804020204" pitchFamily="34" charset="-78"/>
                <a:cs typeface="IRANYekan" panose="020B0506030804020204" pitchFamily="34" charset="-78"/>
              </a:defRPr>
            </a:lvl1pPr>
            <a:lvl2pPr>
              <a:defRPr>
                <a:latin typeface="IRANYekan" panose="020B0506030804020204" pitchFamily="34" charset="-78"/>
                <a:cs typeface="IRANYekan" panose="020B0506030804020204" pitchFamily="34" charset="-78"/>
              </a:defRPr>
            </a:lvl2pPr>
            <a:lvl3pPr>
              <a:defRPr>
                <a:latin typeface="IRANYekan" panose="020B0506030804020204" pitchFamily="34" charset="-78"/>
                <a:cs typeface="IRANYekan" panose="020B0506030804020204" pitchFamily="34" charset="-78"/>
              </a:defRPr>
            </a:lvl3pPr>
            <a:lvl4pPr>
              <a:defRPr>
                <a:latin typeface="IRANYekan" panose="020B0506030804020204" pitchFamily="34" charset="-78"/>
                <a:cs typeface="IRANYekan" panose="020B0506030804020204" pitchFamily="34" charset="-78"/>
              </a:defRPr>
            </a:lvl4pPr>
            <a:lvl5pPr>
              <a:defRPr>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79D59EF0-C9B1-A7D4-E70C-1260E9F0AB7D}"/>
              </a:ext>
            </a:extLst>
          </p:cNvPr>
          <p:cNvCxnSpPr/>
          <p:nvPr userDrawn="1"/>
        </p:nvCxnSpPr>
        <p:spPr>
          <a:xfrm>
            <a:off x="0" y="3477934"/>
            <a:ext cx="7898674"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9DC232C-37EC-AA63-B76E-C526BC1E3DE9}"/>
              </a:ext>
            </a:extLst>
          </p:cNvPr>
          <p:cNvCxnSpPr>
            <a:cxnSpLocks/>
          </p:cNvCxnSpPr>
          <p:nvPr userDrawn="1"/>
        </p:nvCxnSpPr>
        <p:spPr>
          <a:xfrm>
            <a:off x="7898674" y="3477934"/>
            <a:ext cx="4293326"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750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BBE2FC-7AC5-4A79-3FEB-CE8AC0719AF4}"/>
              </a:ext>
            </a:extLst>
          </p:cNvPr>
          <p:cNvSpPr>
            <a:spLocks noGrp="1"/>
          </p:cNvSpPr>
          <p:nvPr>
            <p:ph sz="half" idx="1"/>
          </p:nvPr>
        </p:nvSpPr>
        <p:spPr>
          <a:xfrm>
            <a:off x="3157178" y="682690"/>
            <a:ext cx="8494896" cy="5492619"/>
          </a:xfrm>
          <a:prstGeom prst="rect">
            <a:avLst/>
          </a:prstGeom>
        </p:spPr>
        <p:txBody>
          <a:bodyPr/>
          <a:lstStyle>
            <a:lvl1pPr>
              <a:defRPr>
                <a:latin typeface="IRANYekan" panose="020B0506030804020204" pitchFamily="34" charset="-78"/>
                <a:cs typeface="IRANYekan" panose="020B0506030804020204" pitchFamily="34" charset="-78"/>
              </a:defRPr>
            </a:lvl1pPr>
            <a:lvl2pPr>
              <a:defRPr>
                <a:latin typeface="IRANYekan" panose="020B0506030804020204" pitchFamily="34" charset="-78"/>
                <a:cs typeface="IRANYekan" panose="020B0506030804020204" pitchFamily="34" charset="-78"/>
              </a:defRPr>
            </a:lvl2pPr>
            <a:lvl3pPr>
              <a:defRPr>
                <a:latin typeface="IRANYekan" panose="020B0506030804020204" pitchFamily="34" charset="-78"/>
                <a:cs typeface="IRANYekan" panose="020B0506030804020204" pitchFamily="34" charset="-78"/>
              </a:defRPr>
            </a:lvl3pPr>
            <a:lvl4pPr>
              <a:defRPr>
                <a:latin typeface="IRANYekan" panose="020B0506030804020204" pitchFamily="34" charset="-78"/>
                <a:cs typeface="IRANYekan" panose="020B0506030804020204" pitchFamily="34" charset="-78"/>
              </a:defRPr>
            </a:lvl4pPr>
            <a:lvl5pPr>
              <a:defRPr>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464BC9DD-965C-8B52-10C9-35F0CBFEAE9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4991100" cy="6858000"/>
          </a:xfrm>
          <a:prstGeom prst="rect">
            <a:avLst/>
          </a:prstGeom>
        </p:spPr>
      </p:pic>
    </p:spTree>
    <p:extLst>
      <p:ext uri="{BB962C8B-B14F-4D97-AF65-F5344CB8AC3E}">
        <p14:creationId xmlns:p14="http://schemas.microsoft.com/office/powerpoint/2010/main" val="22590434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6C0E0C-592D-665E-0DB0-7DD2165C09C1}"/>
              </a:ext>
            </a:extLst>
          </p:cNvPr>
          <p:cNvSpPr>
            <a:spLocks noGrp="1"/>
          </p:cNvSpPr>
          <p:nvPr>
            <p:ph sz="half" idx="1"/>
          </p:nvPr>
        </p:nvSpPr>
        <p:spPr>
          <a:xfrm>
            <a:off x="518475" y="685351"/>
            <a:ext cx="8494896" cy="5492619"/>
          </a:xfrm>
          <a:prstGeom prst="rect">
            <a:avLst/>
          </a:prstGeom>
        </p:spPr>
        <p:txBody>
          <a:bodyPr/>
          <a:lstStyle>
            <a:lvl1pPr>
              <a:defRPr>
                <a:latin typeface="IRANYekan" panose="020B0506030804020204" pitchFamily="34" charset="-78"/>
                <a:cs typeface="IRANYekan" panose="020B0506030804020204" pitchFamily="34" charset="-78"/>
              </a:defRPr>
            </a:lvl1pPr>
            <a:lvl2pPr>
              <a:defRPr>
                <a:latin typeface="IRANYekan" panose="020B0506030804020204" pitchFamily="34" charset="-78"/>
                <a:cs typeface="IRANYekan" panose="020B0506030804020204" pitchFamily="34" charset="-78"/>
              </a:defRPr>
            </a:lvl2pPr>
            <a:lvl3pPr>
              <a:defRPr>
                <a:latin typeface="IRANYekan" panose="020B0506030804020204" pitchFamily="34" charset="-78"/>
                <a:cs typeface="IRANYekan" panose="020B0506030804020204" pitchFamily="34" charset="-78"/>
              </a:defRPr>
            </a:lvl3pPr>
            <a:lvl4pPr>
              <a:defRPr>
                <a:latin typeface="IRANYekan" panose="020B0506030804020204" pitchFamily="34" charset="-78"/>
                <a:cs typeface="IRANYekan" panose="020B0506030804020204" pitchFamily="34" charset="-78"/>
              </a:defRPr>
            </a:lvl4pPr>
            <a:lvl5pPr>
              <a:defRPr>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31DBA964-E8B3-A8C3-A248-D752D77673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200900" y="0"/>
            <a:ext cx="4991100" cy="6858000"/>
          </a:xfrm>
          <a:prstGeom prst="rect">
            <a:avLst/>
          </a:prstGeom>
        </p:spPr>
      </p:pic>
    </p:spTree>
    <p:extLst>
      <p:ext uri="{BB962C8B-B14F-4D97-AF65-F5344CB8AC3E}">
        <p14:creationId xmlns:p14="http://schemas.microsoft.com/office/powerpoint/2010/main" val="2246107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C04C69DE-99C6-1771-FC5B-12B1411580D9}"/>
              </a:ext>
            </a:extLst>
          </p:cNvPr>
          <p:cNvSpPr>
            <a:spLocks noGrp="1"/>
          </p:cNvSpPr>
          <p:nvPr>
            <p:ph sz="half" idx="1"/>
          </p:nvPr>
        </p:nvSpPr>
        <p:spPr>
          <a:xfrm>
            <a:off x="838200" y="755110"/>
            <a:ext cx="10515600" cy="5347780"/>
          </a:xfrm>
          <a:prstGeom prst="rect">
            <a:avLst/>
          </a:prstGeom>
        </p:spPr>
        <p:txBody>
          <a:bodyPr/>
          <a:lstStyle>
            <a:lvl1pPr>
              <a:defRPr>
                <a:solidFill>
                  <a:schemeClr val="tx1"/>
                </a:solidFill>
                <a:latin typeface="IRANYekan" panose="020B0506030804020204" pitchFamily="34" charset="-78"/>
                <a:cs typeface="IRANYekan" panose="020B0506030804020204" pitchFamily="34" charset="-78"/>
              </a:defRPr>
            </a:lvl1pPr>
            <a:lvl2pPr>
              <a:defRPr>
                <a:solidFill>
                  <a:schemeClr val="tx1"/>
                </a:solidFill>
                <a:latin typeface="IRANYekan" panose="020B0506030804020204" pitchFamily="34" charset="-78"/>
                <a:cs typeface="IRANYekan" panose="020B0506030804020204" pitchFamily="34" charset="-78"/>
              </a:defRPr>
            </a:lvl2pPr>
            <a:lvl3pPr>
              <a:defRPr>
                <a:solidFill>
                  <a:schemeClr val="tx1"/>
                </a:solidFill>
                <a:latin typeface="IRANYekan" panose="020B0506030804020204" pitchFamily="34" charset="-78"/>
                <a:cs typeface="IRANYekan" panose="020B0506030804020204" pitchFamily="34" charset="-78"/>
              </a:defRPr>
            </a:lvl3pPr>
            <a:lvl4pPr>
              <a:defRPr>
                <a:solidFill>
                  <a:schemeClr val="tx1"/>
                </a:solidFill>
                <a:latin typeface="IRANYekan" panose="020B0506030804020204" pitchFamily="34" charset="-78"/>
                <a:cs typeface="IRANYekan" panose="020B0506030804020204" pitchFamily="34" charset="-78"/>
              </a:defRPr>
            </a:lvl4pPr>
            <a:lvl5pPr>
              <a:defRPr>
                <a:solidFill>
                  <a:schemeClr val="tx1"/>
                </a:solidFill>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88103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8475C3-F41C-1751-7697-11DCF3B13FBC}"/>
              </a:ext>
            </a:extLst>
          </p:cNvPr>
          <p:cNvSpPr>
            <a:spLocks noGrp="1"/>
          </p:cNvSpPr>
          <p:nvPr>
            <p:ph sz="half" idx="1"/>
          </p:nvPr>
        </p:nvSpPr>
        <p:spPr>
          <a:xfrm>
            <a:off x="838200" y="755110"/>
            <a:ext cx="10515600" cy="5347780"/>
          </a:xfrm>
          <a:prstGeom prst="rect">
            <a:avLst/>
          </a:prstGeom>
        </p:spPr>
        <p:txBody>
          <a:bodyPr/>
          <a:lstStyle>
            <a:lvl1pPr>
              <a:defRPr>
                <a:solidFill>
                  <a:schemeClr val="bg1"/>
                </a:solidFill>
                <a:latin typeface="IRANYekan" panose="020B0506030804020204" pitchFamily="34" charset="-78"/>
                <a:cs typeface="IRANYekan" panose="020B0506030804020204" pitchFamily="34" charset="-78"/>
              </a:defRPr>
            </a:lvl1pPr>
            <a:lvl2pPr>
              <a:defRPr>
                <a:solidFill>
                  <a:schemeClr val="bg1"/>
                </a:solidFill>
                <a:latin typeface="IRANYekan" panose="020B0506030804020204" pitchFamily="34" charset="-78"/>
                <a:cs typeface="IRANYekan" panose="020B0506030804020204" pitchFamily="34" charset="-78"/>
              </a:defRPr>
            </a:lvl2pPr>
            <a:lvl3pPr>
              <a:defRPr>
                <a:solidFill>
                  <a:schemeClr val="bg1"/>
                </a:solidFill>
                <a:latin typeface="IRANYekan" panose="020B0506030804020204" pitchFamily="34" charset="-78"/>
                <a:cs typeface="IRANYekan" panose="020B0506030804020204" pitchFamily="34" charset="-78"/>
              </a:defRPr>
            </a:lvl3pPr>
            <a:lvl4pPr>
              <a:defRPr>
                <a:solidFill>
                  <a:schemeClr val="bg1"/>
                </a:solidFill>
                <a:latin typeface="IRANYekan" panose="020B0506030804020204" pitchFamily="34" charset="-78"/>
                <a:cs typeface="IRANYekan" panose="020B0506030804020204" pitchFamily="34" charset="-78"/>
              </a:defRPr>
            </a:lvl4pPr>
            <a:lvl5pPr>
              <a:defRPr>
                <a:solidFill>
                  <a:schemeClr val="bg1"/>
                </a:solidFill>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3506B897-F801-8785-831F-779955F914E3}"/>
              </a:ext>
            </a:extLst>
          </p:cNvPr>
          <p:cNvCxnSpPr>
            <a:cxnSpLocks/>
          </p:cNvCxnSpPr>
          <p:nvPr userDrawn="1"/>
        </p:nvCxnSpPr>
        <p:spPr>
          <a:xfrm>
            <a:off x="0" y="6807957"/>
            <a:ext cx="7898674"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EAB647E-C433-2CEA-0772-47A54F097CAE}"/>
              </a:ext>
            </a:extLst>
          </p:cNvPr>
          <p:cNvCxnSpPr>
            <a:cxnSpLocks/>
          </p:cNvCxnSpPr>
          <p:nvPr userDrawn="1"/>
        </p:nvCxnSpPr>
        <p:spPr>
          <a:xfrm>
            <a:off x="7898674" y="6807957"/>
            <a:ext cx="4293326"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446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C2DFA8-6DDC-B020-739E-F30187283F23}"/>
              </a:ext>
            </a:extLst>
          </p:cNvPr>
          <p:cNvSpPr/>
          <p:nvPr userDrawn="1"/>
        </p:nvSpPr>
        <p:spPr>
          <a:xfrm>
            <a:off x="0" y="0"/>
            <a:ext cx="12192000" cy="877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5679E1AA-70B4-338E-8295-CB833187C848}"/>
              </a:ext>
            </a:extLst>
          </p:cNvPr>
          <p:cNvSpPr>
            <a:spLocks noGrp="1"/>
          </p:cNvSpPr>
          <p:nvPr userDrawn="1">
            <p:ph type="title"/>
          </p:nvPr>
        </p:nvSpPr>
        <p:spPr>
          <a:xfrm>
            <a:off x="838200" y="226422"/>
            <a:ext cx="10515600" cy="551944"/>
          </a:xfrm>
          <a:prstGeom prst="rect">
            <a:avLst/>
          </a:prstGeom>
        </p:spPr>
        <p:txBody>
          <a:bodyPr anchor="ctr" anchorCtr="0"/>
          <a:lstStyle>
            <a:lvl1pPr algn="ctr">
              <a:defRPr>
                <a:solidFill>
                  <a:schemeClr val="bg1"/>
                </a:solidFill>
                <a:latin typeface="IRANYekan" panose="020B0506030804020204" pitchFamily="34" charset="-78"/>
                <a:cs typeface="IRANYekan" panose="020B0506030804020204" pitchFamily="34" charset="-78"/>
              </a:defRPr>
            </a:lvl1pPr>
          </a:lstStyle>
          <a:p>
            <a:r>
              <a:rPr lang="en-US" dirty="0"/>
              <a:t>Click to edit Master title style</a:t>
            </a:r>
          </a:p>
        </p:txBody>
      </p:sp>
      <p:sp>
        <p:nvSpPr>
          <p:cNvPr id="10" name="Content Placeholder 2">
            <a:extLst>
              <a:ext uri="{FF2B5EF4-FFF2-40B4-BE49-F238E27FC236}">
                <a16:creationId xmlns:a16="http://schemas.microsoft.com/office/drawing/2014/main" id="{6F11A096-05BB-3861-B893-E8A57EB99B4C}"/>
              </a:ext>
            </a:extLst>
          </p:cNvPr>
          <p:cNvSpPr>
            <a:spLocks noGrp="1"/>
          </p:cNvSpPr>
          <p:nvPr userDrawn="1">
            <p:ph sz="half" idx="1"/>
          </p:nvPr>
        </p:nvSpPr>
        <p:spPr>
          <a:xfrm>
            <a:off x="838200" y="1114693"/>
            <a:ext cx="10515600" cy="5481063"/>
          </a:xfrm>
          <a:prstGeom prst="rect">
            <a:avLst/>
          </a:prstGeom>
        </p:spPr>
        <p:txBody>
          <a:bodyPr/>
          <a:lstStyle>
            <a:lvl1pPr>
              <a:defRPr>
                <a:latin typeface="IRANYekan" panose="020B0506030804020204" pitchFamily="34" charset="-78"/>
                <a:cs typeface="IRANYekan" panose="020B0506030804020204" pitchFamily="34" charset="-78"/>
              </a:defRPr>
            </a:lvl1pPr>
            <a:lvl2pPr>
              <a:defRPr>
                <a:latin typeface="IRANYekan" panose="020B0506030804020204" pitchFamily="34" charset="-78"/>
                <a:cs typeface="IRANYekan" panose="020B0506030804020204" pitchFamily="34" charset="-78"/>
              </a:defRPr>
            </a:lvl2pPr>
            <a:lvl3pPr>
              <a:defRPr>
                <a:latin typeface="IRANYekan" panose="020B0506030804020204" pitchFamily="34" charset="-78"/>
                <a:cs typeface="IRANYekan" panose="020B0506030804020204" pitchFamily="34" charset="-78"/>
              </a:defRPr>
            </a:lvl3pPr>
            <a:lvl4pPr>
              <a:defRPr>
                <a:latin typeface="IRANYekan" panose="020B0506030804020204" pitchFamily="34" charset="-78"/>
                <a:cs typeface="IRANYekan" panose="020B0506030804020204" pitchFamily="34" charset="-78"/>
              </a:defRPr>
            </a:lvl4pPr>
            <a:lvl5pPr>
              <a:defRPr>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1D2AE9A3-80FD-7E0E-F8BF-6412F7B29D27}"/>
              </a:ext>
            </a:extLst>
          </p:cNvPr>
          <p:cNvCxnSpPr/>
          <p:nvPr userDrawn="1"/>
        </p:nvCxnSpPr>
        <p:spPr>
          <a:xfrm>
            <a:off x="0" y="910495"/>
            <a:ext cx="7898674"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15DAB66-2223-948F-AA60-8B1553111B57}"/>
              </a:ext>
            </a:extLst>
          </p:cNvPr>
          <p:cNvCxnSpPr>
            <a:cxnSpLocks/>
          </p:cNvCxnSpPr>
          <p:nvPr userDrawn="1"/>
        </p:nvCxnSpPr>
        <p:spPr>
          <a:xfrm>
            <a:off x="7898674" y="910495"/>
            <a:ext cx="4293326"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6645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8475C3-F41C-1751-7697-11DCF3B13FBC}"/>
              </a:ext>
            </a:extLst>
          </p:cNvPr>
          <p:cNvSpPr>
            <a:spLocks noGrp="1"/>
          </p:cNvSpPr>
          <p:nvPr>
            <p:ph sz="half" idx="1"/>
          </p:nvPr>
        </p:nvSpPr>
        <p:spPr>
          <a:xfrm>
            <a:off x="838200" y="755110"/>
            <a:ext cx="10515600" cy="5347780"/>
          </a:xfrm>
          <a:prstGeom prst="rect">
            <a:avLst/>
          </a:prstGeom>
        </p:spPr>
        <p:txBody>
          <a:bodyPr/>
          <a:lstStyle>
            <a:lvl1pPr>
              <a:defRPr>
                <a:solidFill>
                  <a:schemeClr val="bg1"/>
                </a:solidFill>
                <a:latin typeface="IRANYekan" panose="020B0506030804020204" pitchFamily="34" charset="-78"/>
                <a:cs typeface="IRANYekan" panose="020B0506030804020204" pitchFamily="34" charset="-78"/>
              </a:defRPr>
            </a:lvl1pPr>
            <a:lvl2pPr>
              <a:defRPr>
                <a:solidFill>
                  <a:schemeClr val="bg1"/>
                </a:solidFill>
                <a:latin typeface="IRANYekan" panose="020B0506030804020204" pitchFamily="34" charset="-78"/>
                <a:cs typeface="IRANYekan" panose="020B0506030804020204" pitchFamily="34" charset="-78"/>
              </a:defRPr>
            </a:lvl2pPr>
            <a:lvl3pPr>
              <a:defRPr>
                <a:solidFill>
                  <a:schemeClr val="bg1"/>
                </a:solidFill>
                <a:latin typeface="IRANYekan" panose="020B0506030804020204" pitchFamily="34" charset="-78"/>
                <a:cs typeface="IRANYekan" panose="020B0506030804020204" pitchFamily="34" charset="-78"/>
              </a:defRPr>
            </a:lvl3pPr>
            <a:lvl4pPr>
              <a:defRPr>
                <a:solidFill>
                  <a:schemeClr val="bg1"/>
                </a:solidFill>
                <a:latin typeface="IRANYekan" panose="020B0506030804020204" pitchFamily="34" charset="-78"/>
                <a:cs typeface="IRANYekan" panose="020B0506030804020204" pitchFamily="34" charset="-78"/>
              </a:defRPr>
            </a:lvl4pPr>
            <a:lvl5pPr>
              <a:defRPr>
                <a:solidFill>
                  <a:schemeClr val="bg1"/>
                </a:solidFill>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58A53C10-3031-93BB-1F14-9ED2AEE3372E}"/>
              </a:ext>
            </a:extLst>
          </p:cNvPr>
          <p:cNvCxnSpPr>
            <a:cxnSpLocks/>
          </p:cNvCxnSpPr>
          <p:nvPr userDrawn="1"/>
        </p:nvCxnSpPr>
        <p:spPr>
          <a:xfrm>
            <a:off x="0" y="6807956"/>
            <a:ext cx="7898674" cy="0"/>
          </a:xfrm>
          <a:prstGeom prst="line">
            <a:avLst/>
          </a:prstGeom>
          <a:ln w="1016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F4474BF-3BE6-66A5-3C42-C898199B7D70}"/>
              </a:ext>
            </a:extLst>
          </p:cNvPr>
          <p:cNvCxnSpPr>
            <a:cxnSpLocks/>
          </p:cNvCxnSpPr>
          <p:nvPr userDrawn="1"/>
        </p:nvCxnSpPr>
        <p:spPr>
          <a:xfrm>
            <a:off x="7898674" y="6807956"/>
            <a:ext cx="4293326"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2141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4"/>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8475C3-F41C-1751-7697-11DCF3B13FBC}"/>
              </a:ext>
            </a:extLst>
          </p:cNvPr>
          <p:cNvSpPr>
            <a:spLocks noGrp="1"/>
          </p:cNvSpPr>
          <p:nvPr>
            <p:ph sz="half" idx="1"/>
          </p:nvPr>
        </p:nvSpPr>
        <p:spPr>
          <a:xfrm>
            <a:off x="838200" y="755110"/>
            <a:ext cx="10515600" cy="5347780"/>
          </a:xfrm>
          <a:prstGeom prst="rect">
            <a:avLst/>
          </a:prstGeom>
        </p:spPr>
        <p:txBody>
          <a:bodyPr/>
          <a:lstStyle>
            <a:lvl1pPr>
              <a:defRPr>
                <a:solidFill>
                  <a:schemeClr val="bg1"/>
                </a:solidFill>
                <a:latin typeface="IRANYekan" panose="020B0506030804020204" pitchFamily="34" charset="-78"/>
                <a:cs typeface="IRANYekan" panose="020B0506030804020204" pitchFamily="34" charset="-78"/>
              </a:defRPr>
            </a:lvl1pPr>
            <a:lvl2pPr>
              <a:defRPr>
                <a:solidFill>
                  <a:schemeClr val="bg1"/>
                </a:solidFill>
                <a:latin typeface="IRANYekan" panose="020B0506030804020204" pitchFamily="34" charset="-78"/>
                <a:cs typeface="IRANYekan" panose="020B0506030804020204" pitchFamily="34" charset="-78"/>
              </a:defRPr>
            </a:lvl2pPr>
            <a:lvl3pPr>
              <a:defRPr>
                <a:solidFill>
                  <a:schemeClr val="bg1"/>
                </a:solidFill>
                <a:latin typeface="IRANYekan" panose="020B0506030804020204" pitchFamily="34" charset="-78"/>
                <a:cs typeface="IRANYekan" panose="020B0506030804020204" pitchFamily="34" charset="-78"/>
              </a:defRPr>
            </a:lvl3pPr>
            <a:lvl4pPr>
              <a:defRPr>
                <a:solidFill>
                  <a:schemeClr val="bg1"/>
                </a:solidFill>
                <a:latin typeface="IRANYekan" panose="020B0506030804020204" pitchFamily="34" charset="-78"/>
                <a:cs typeface="IRANYekan" panose="020B0506030804020204" pitchFamily="34" charset="-78"/>
              </a:defRPr>
            </a:lvl4pPr>
            <a:lvl5pPr>
              <a:defRPr>
                <a:solidFill>
                  <a:schemeClr val="bg1"/>
                </a:solidFill>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97B51686-1235-5813-2C9F-89F528998BD1}"/>
              </a:ext>
            </a:extLst>
          </p:cNvPr>
          <p:cNvCxnSpPr>
            <a:cxnSpLocks/>
          </p:cNvCxnSpPr>
          <p:nvPr userDrawn="1"/>
        </p:nvCxnSpPr>
        <p:spPr>
          <a:xfrm>
            <a:off x="0" y="6817379"/>
            <a:ext cx="7898674" cy="0"/>
          </a:xfrm>
          <a:prstGeom prst="line">
            <a:avLst/>
          </a:prstGeom>
          <a:ln w="1016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CD7E8E0-1A75-42CE-82AB-63FF0A701AB7}"/>
              </a:ext>
            </a:extLst>
          </p:cNvPr>
          <p:cNvCxnSpPr>
            <a:cxnSpLocks/>
          </p:cNvCxnSpPr>
          <p:nvPr userDrawn="1"/>
        </p:nvCxnSpPr>
        <p:spPr>
          <a:xfrm>
            <a:off x="7898674" y="6817379"/>
            <a:ext cx="4293326"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298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BB9F7-227C-6214-1587-23838AAC1A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4EACCC-2CC8-AE91-ABEE-716315DE89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7E11BC-F799-5A29-2AA2-3908178D3DBB}"/>
              </a:ext>
            </a:extLst>
          </p:cNvPr>
          <p:cNvSpPr>
            <a:spLocks noGrp="1"/>
          </p:cNvSpPr>
          <p:nvPr>
            <p:ph type="dt" sz="half" idx="10"/>
          </p:nvPr>
        </p:nvSpPr>
        <p:spPr/>
        <p:txBody>
          <a:bodyPr/>
          <a:lstStyle/>
          <a:p>
            <a:fld id="{599525B0-39DC-4021-8A03-120038D34B3C}" type="datetimeFigureOut">
              <a:rPr lang="en-US" smtClean="0"/>
              <a:t>2/13/2025</a:t>
            </a:fld>
            <a:endParaRPr lang="en-US"/>
          </a:p>
        </p:txBody>
      </p:sp>
      <p:sp>
        <p:nvSpPr>
          <p:cNvPr id="5" name="Footer Placeholder 4">
            <a:extLst>
              <a:ext uri="{FF2B5EF4-FFF2-40B4-BE49-F238E27FC236}">
                <a16:creationId xmlns:a16="http://schemas.microsoft.com/office/drawing/2014/main" id="{8D964D53-0167-EA13-17E1-8F5A3D57F9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A1FF4-F2EE-9517-0A59-42DDF060C703}"/>
              </a:ext>
            </a:extLst>
          </p:cNvPr>
          <p:cNvSpPr>
            <a:spLocks noGrp="1"/>
          </p:cNvSpPr>
          <p:nvPr>
            <p:ph type="sldNum" sz="quarter" idx="12"/>
          </p:nvPr>
        </p:nvSpPr>
        <p:spPr/>
        <p:txBody>
          <a:bodyPr/>
          <a:lstStyle/>
          <a:p>
            <a:fld id="{F54090D4-ACF2-4BBA-ACDF-9DAA2B079641}" type="slidenum">
              <a:rPr lang="en-US" smtClean="0"/>
              <a:t>‹#›</a:t>
            </a:fld>
            <a:endParaRPr lang="en-US"/>
          </a:p>
        </p:txBody>
      </p:sp>
    </p:spTree>
    <p:extLst>
      <p:ext uri="{BB962C8B-B14F-4D97-AF65-F5344CB8AC3E}">
        <p14:creationId xmlns:p14="http://schemas.microsoft.com/office/powerpoint/2010/main" val="3410311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24CEF-F648-5800-303C-D3B2871AD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A9FD33-4C87-2639-1E80-AB963BE6AD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36BFB1-A0ED-FB1F-2434-0EFD6DC4A19A}"/>
              </a:ext>
            </a:extLst>
          </p:cNvPr>
          <p:cNvSpPr>
            <a:spLocks noGrp="1"/>
          </p:cNvSpPr>
          <p:nvPr>
            <p:ph type="dt" sz="half" idx="10"/>
          </p:nvPr>
        </p:nvSpPr>
        <p:spPr/>
        <p:txBody>
          <a:bodyPr/>
          <a:lstStyle/>
          <a:p>
            <a:fld id="{599525B0-39DC-4021-8A03-120038D34B3C}" type="datetimeFigureOut">
              <a:rPr lang="en-US" smtClean="0"/>
              <a:t>2/13/2025</a:t>
            </a:fld>
            <a:endParaRPr lang="en-US"/>
          </a:p>
        </p:txBody>
      </p:sp>
      <p:sp>
        <p:nvSpPr>
          <p:cNvPr id="5" name="Footer Placeholder 4">
            <a:extLst>
              <a:ext uri="{FF2B5EF4-FFF2-40B4-BE49-F238E27FC236}">
                <a16:creationId xmlns:a16="http://schemas.microsoft.com/office/drawing/2014/main" id="{1ED23A8C-2028-B596-EDC3-1F11C7D73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7E29F7-89EF-D67C-B6B4-97AE8DD62325}"/>
              </a:ext>
            </a:extLst>
          </p:cNvPr>
          <p:cNvSpPr>
            <a:spLocks noGrp="1"/>
          </p:cNvSpPr>
          <p:nvPr>
            <p:ph type="sldNum" sz="quarter" idx="12"/>
          </p:nvPr>
        </p:nvSpPr>
        <p:spPr/>
        <p:txBody>
          <a:bodyPr/>
          <a:lstStyle/>
          <a:p>
            <a:fld id="{F54090D4-ACF2-4BBA-ACDF-9DAA2B079641}" type="slidenum">
              <a:rPr lang="en-US" smtClean="0"/>
              <a:t>‹#›</a:t>
            </a:fld>
            <a:endParaRPr lang="en-US"/>
          </a:p>
        </p:txBody>
      </p:sp>
    </p:spTree>
    <p:extLst>
      <p:ext uri="{BB962C8B-B14F-4D97-AF65-F5344CB8AC3E}">
        <p14:creationId xmlns:p14="http://schemas.microsoft.com/office/powerpoint/2010/main" val="2017627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29D39-5759-723A-B4AF-38D34C77FF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E50163-9D6C-8C62-19BF-A27AA890E6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584715-29AA-1020-C69E-D5CF60A0033E}"/>
              </a:ext>
            </a:extLst>
          </p:cNvPr>
          <p:cNvSpPr>
            <a:spLocks noGrp="1"/>
          </p:cNvSpPr>
          <p:nvPr>
            <p:ph type="dt" sz="half" idx="10"/>
          </p:nvPr>
        </p:nvSpPr>
        <p:spPr/>
        <p:txBody>
          <a:bodyPr/>
          <a:lstStyle/>
          <a:p>
            <a:fld id="{599525B0-39DC-4021-8A03-120038D34B3C}" type="datetimeFigureOut">
              <a:rPr lang="en-US" smtClean="0"/>
              <a:t>2/13/2025</a:t>
            </a:fld>
            <a:endParaRPr lang="en-US"/>
          </a:p>
        </p:txBody>
      </p:sp>
      <p:sp>
        <p:nvSpPr>
          <p:cNvPr id="5" name="Footer Placeholder 4">
            <a:extLst>
              <a:ext uri="{FF2B5EF4-FFF2-40B4-BE49-F238E27FC236}">
                <a16:creationId xmlns:a16="http://schemas.microsoft.com/office/drawing/2014/main" id="{5A5C5FB8-1E99-2B4D-FD4D-B0DCFCCA65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E352C3-4D5E-6844-EE90-54E3EF655D38}"/>
              </a:ext>
            </a:extLst>
          </p:cNvPr>
          <p:cNvSpPr>
            <a:spLocks noGrp="1"/>
          </p:cNvSpPr>
          <p:nvPr>
            <p:ph type="sldNum" sz="quarter" idx="12"/>
          </p:nvPr>
        </p:nvSpPr>
        <p:spPr/>
        <p:txBody>
          <a:bodyPr/>
          <a:lstStyle/>
          <a:p>
            <a:fld id="{F54090D4-ACF2-4BBA-ACDF-9DAA2B079641}" type="slidenum">
              <a:rPr lang="en-US" smtClean="0"/>
              <a:t>‹#›</a:t>
            </a:fld>
            <a:endParaRPr lang="en-US"/>
          </a:p>
        </p:txBody>
      </p:sp>
    </p:spTree>
    <p:extLst>
      <p:ext uri="{BB962C8B-B14F-4D97-AF65-F5344CB8AC3E}">
        <p14:creationId xmlns:p14="http://schemas.microsoft.com/office/powerpoint/2010/main" val="9145958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4CA9-E9A6-C9C5-B4FD-17788DD41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B1F9F1-FBD1-C012-9151-3501BC061E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0B5BF1-49BB-4EB0-4478-5EB068D85B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B2C37D-E1F2-CCF4-7CE4-6E7703770DC0}"/>
              </a:ext>
            </a:extLst>
          </p:cNvPr>
          <p:cNvSpPr>
            <a:spLocks noGrp="1"/>
          </p:cNvSpPr>
          <p:nvPr>
            <p:ph type="dt" sz="half" idx="10"/>
          </p:nvPr>
        </p:nvSpPr>
        <p:spPr/>
        <p:txBody>
          <a:bodyPr/>
          <a:lstStyle/>
          <a:p>
            <a:fld id="{599525B0-39DC-4021-8A03-120038D34B3C}" type="datetimeFigureOut">
              <a:rPr lang="en-US" smtClean="0"/>
              <a:t>2/13/2025</a:t>
            </a:fld>
            <a:endParaRPr lang="en-US"/>
          </a:p>
        </p:txBody>
      </p:sp>
      <p:sp>
        <p:nvSpPr>
          <p:cNvPr id="6" name="Footer Placeholder 5">
            <a:extLst>
              <a:ext uri="{FF2B5EF4-FFF2-40B4-BE49-F238E27FC236}">
                <a16:creationId xmlns:a16="http://schemas.microsoft.com/office/drawing/2014/main" id="{2F3D3F33-3B3E-B9CE-D7EB-C0C0E1D1A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DA3F62-190A-A965-AE26-4E1F6A7FA2A8}"/>
              </a:ext>
            </a:extLst>
          </p:cNvPr>
          <p:cNvSpPr>
            <a:spLocks noGrp="1"/>
          </p:cNvSpPr>
          <p:nvPr>
            <p:ph type="sldNum" sz="quarter" idx="12"/>
          </p:nvPr>
        </p:nvSpPr>
        <p:spPr/>
        <p:txBody>
          <a:bodyPr/>
          <a:lstStyle/>
          <a:p>
            <a:fld id="{F54090D4-ACF2-4BBA-ACDF-9DAA2B079641}" type="slidenum">
              <a:rPr lang="en-US" smtClean="0"/>
              <a:t>‹#›</a:t>
            </a:fld>
            <a:endParaRPr lang="en-US"/>
          </a:p>
        </p:txBody>
      </p:sp>
    </p:spTree>
    <p:extLst>
      <p:ext uri="{BB962C8B-B14F-4D97-AF65-F5344CB8AC3E}">
        <p14:creationId xmlns:p14="http://schemas.microsoft.com/office/powerpoint/2010/main" val="15096849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1B14-D0D2-5EB6-F9CB-2F61C7DD48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65075D-1E43-5BCD-F3BE-2142D9DCA5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A08211-7845-D1EC-D295-2ACB3C65A6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6B5878-ADC7-2D99-3A09-F85D454423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4195C9-4A88-206F-8F74-925DB0282E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91B460-E885-B851-45A4-3BEBBF070B10}"/>
              </a:ext>
            </a:extLst>
          </p:cNvPr>
          <p:cNvSpPr>
            <a:spLocks noGrp="1"/>
          </p:cNvSpPr>
          <p:nvPr>
            <p:ph type="dt" sz="half" idx="10"/>
          </p:nvPr>
        </p:nvSpPr>
        <p:spPr/>
        <p:txBody>
          <a:bodyPr/>
          <a:lstStyle/>
          <a:p>
            <a:fld id="{599525B0-39DC-4021-8A03-120038D34B3C}" type="datetimeFigureOut">
              <a:rPr lang="en-US" smtClean="0"/>
              <a:t>2/13/2025</a:t>
            </a:fld>
            <a:endParaRPr lang="en-US"/>
          </a:p>
        </p:txBody>
      </p:sp>
      <p:sp>
        <p:nvSpPr>
          <p:cNvPr id="8" name="Footer Placeholder 7">
            <a:extLst>
              <a:ext uri="{FF2B5EF4-FFF2-40B4-BE49-F238E27FC236}">
                <a16:creationId xmlns:a16="http://schemas.microsoft.com/office/drawing/2014/main" id="{D5E1EB1C-169F-A6FA-D4E4-B2DAAE40F0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F1D1BC-2FB2-B0BE-168F-D9B3333EEEAB}"/>
              </a:ext>
            </a:extLst>
          </p:cNvPr>
          <p:cNvSpPr>
            <a:spLocks noGrp="1"/>
          </p:cNvSpPr>
          <p:nvPr>
            <p:ph type="sldNum" sz="quarter" idx="12"/>
          </p:nvPr>
        </p:nvSpPr>
        <p:spPr/>
        <p:txBody>
          <a:bodyPr/>
          <a:lstStyle/>
          <a:p>
            <a:fld id="{F54090D4-ACF2-4BBA-ACDF-9DAA2B079641}" type="slidenum">
              <a:rPr lang="en-US" smtClean="0"/>
              <a:t>‹#›</a:t>
            </a:fld>
            <a:endParaRPr lang="en-US"/>
          </a:p>
        </p:txBody>
      </p:sp>
    </p:spTree>
    <p:extLst>
      <p:ext uri="{BB962C8B-B14F-4D97-AF65-F5344CB8AC3E}">
        <p14:creationId xmlns:p14="http://schemas.microsoft.com/office/powerpoint/2010/main" val="17170723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95C9F-2664-0265-22B5-C0D5CF9EFE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384A96-122D-EECD-C003-551747BB877A}"/>
              </a:ext>
            </a:extLst>
          </p:cNvPr>
          <p:cNvSpPr>
            <a:spLocks noGrp="1"/>
          </p:cNvSpPr>
          <p:nvPr>
            <p:ph type="dt" sz="half" idx="10"/>
          </p:nvPr>
        </p:nvSpPr>
        <p:spPr/>
        <p:txBody>
          <a:bodyPr/>
          <a:lstStyle/>
          <a:p>
            <a:fld id="{599525B0-39DC-4021-8A03-120038D34B3C}" type="datetimeFigureOut">
              <a:rPr lang="en-US" smtClean="0"/>
              <a:t>2/13/2025</a:t>
            </a:fld>
            <a:endParaRPr lang="en-US"/>
          </a:p>
        </p:txBody>
      </p:sp>
      <p:sp>
        <p:nvSpPr>
          <p:cNvPr id="4" name="Footer Placeholder 3">
            <a:extLst>
              <a:ext uri="{FF2B5EF4-FFF2-40B4-BE49-F238E27FC236}">
                <a16:creationId xmlns:a16="http://schemas.microsoft.com/office/drawing/2014/main" id="{270986D6-EF3A-9CD8-F829-95AAF70C29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9A768E-6ECC-AA40-AC9B-CB5BFEC12FC2}"/>
              </a:ext>
            </a:extLst>
          </p:cNvPr>
          <p:cNvSpPr>
            <a:spLocks noGrp="1"/>
          </p:cNvSpPr>
          <p:nvPr>
            <p:ph type="sldNum" sz="quarter" idx="12"/>
          </p:nvPr>
        </p:nvSpPr>
        <p:spPr/>
        <p:txBody>
          <a:bodyPr/>
          <a:lstStyle/>
          <a:p>
            <a:fld id="{F54090D4-ACF2-4BBA-ACDF-9DAA2B079641}" type="slidenum">
              <a:rPr lang="en-US" smtClean="0"/>
              <a:t>‹#›</a:t>
            </a:fld>
            <a:endParaRPr lang="en-US"/>
          </a:p>
        </p:txBody>
      </p:sp>
    </p:spTree>
    <p:extLst>
      <p:ext uri="{BB962C8B-B14F-4D97-AF65-F5344CB8AC3E}">
        <p14:creationId xmlns:p14="http://schemas.microsoft.com/office/powerpoint/2010/main" val="2168252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AD33B0-7060-5CDA-6D39-5BB75B4C8BF2}"/>
              </a:ext>
            </a:extLst>
          </p:cNvPr>
          <p:cNvSpPr>
            <a:spLocks noGrp="1"/>
          </p:cNvSpPr>
          <p:nvPr>
            <p:ph type="dt" sz="half" idx="10"/>
          </p:nvPr>
        </p:nvSpPr>
        <p:spPr/>
        <p:txBody>
          <a:bodyPr/>
          <a:lstStyle/>
          <a:p>
            <a:fld id="{599525B0-39DC-4021-8A03-120038D34B3C}" type="datetimeFigureOut">
              <a:rPr lang="en-US" smtClean="0"/>
              <a:t>2/13/2025</a:t>
            </a:fld>
            <a:endParaRPr lang="en-US"/>
          </a:p>
        </p:txBody>
      </p:sp>
      <p:sp>
        <p:nvSpPr>
          <p:cNvPr id="3" name="Footer Placeholder 2">
            <a:extLst>
              <a:ext uri="{FF2B5EF4-FFF2-40B4-BE49-F238E27FC236}">
                <a16:creationId xmlns:a16="http://schemas.microsoft.com/office/drawing/2014/main" id="{887E67D7-3949-97D9-B919-519D30AE04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9C0317-D50B-A64F-510C-CA8F8C412203}"/>
              </a:ext>
            </a:extLst>
          </p:cNvPr>
          <p:cNvSpPr>
            <a:spLocks noGrp="1"/>
          </p:cNvSpPr>
          <p:nvPr>
            <p:ph type="sldNum" sz="quarter" idx="12"/>
          </p:nvPr>
        </p:nvSpPr>
        <p:spPr/>
        <p:txBody>
          <a:bodyPr/>
          <a:lstStyle/>
          <a:p>
            <a:fld id="{F54090D4-ACF2-4BBA-ACDF-9DAA2B079641}" type="slidenum">
              <a:rPr lang="en-US" smtClean="0"/>
              <a:t>‹#›</a:t>
            </a:fld>
            <a:endParaRPr lang="en-US"/>
          </a:p>
        </p:txBody>
      </p:sp>
    </p:spTree>
    <p:extLst>
      <p:ext uri="{BB962C8B-B14F-4D97-AF65-F5344CB8AC3E}">
        <p14:creationId xmlns:p14="http://schemas.microsoft.com/office/powerpoint/2010/main" val="19337879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6725B-FDB9-C7D1-5328-0663783357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5292B9-7AD9-3B8C-C5F2-C9D4DCC27F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04CB84-9EF4-08CA-B523-0084C6A7A5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86F97B-6012-E8DF-AFC2-D7DEC416E19D}"/>
              </a:ext>
            </a:extLst>
          </p:cNvPr>
          <p:cNvSpPr>
            <a:spLocks noGrp="1"/>
          </p:cNvSpPr>
          <p:nvPr>
            <p:ph type="dt" sz="half" idx="10"/>
          </p:nvPr>
        </p:nvSpPr>
        <p:spPr/>
        <p:txBody>
          <a:bodyPr/>
          <a:lstStyle/>
          <a:p>
            <a:fld id="{599525B0-39DC-4021-8A03-120038D34B3C}" type="datetimeFigureOut">
              <a:rPr lang="en-US" smtClean="0"/>
              <a:t>2/13/2025</a:t>
            </a:fld>
            <a:endParaRPr lang="en-US"/>
          </a:p>
        </p:txBody>
      </p:sp>
      <p:sp>
        <p:nvSpPr>
          <p:cNvPr id="6" name="Footer Placeholder 5">
            <a:extLst>
              <a:ext uri="{FF2B5EF4-FFF2-40B4-BE49-F238E27FC236}">
                <a16:creationId xmlns:a16="http://schemas.microsoft.com/office/drawing/2014/main" id="{FF179318-A1E3-94F7-EB76-B9F1B85276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149AF3-B42E-C766-07C1-1494130CF46B}"/>
              </a:ext>
            </a:extLst>
          </p:cNvPr>
          <p:cNvSpPr>
            <a:spLocks noGrp="1"/>
          </p:cNvSpPr>
          <p:nvPr>
            <p:ph type="sldNum" sz="quarter" idx="12"/>
          </p:nvPr>
        </p:nvSpPr>
        <p:spPr/>
        <p:txBody>
          <a:bodyPr/>
          <a:lstStyle/>
          <a:p>
            <a:fld id="{F54090D4-ACF2-4BBA-ACDF-9DAA2B079641}" type="slidenum">
              <a:rPr lang="en-US" smtClean="0"/>
              <a:t>‹#›</a:t>
            </a:fld>
            <a:endParaRPr lang="en-US"/>
          </a:p>
        </p:txBody>
      </p:sp>
    </p:spTree>
    <p:extLst>
      <p:ext uri="{BB962C8B-B14F-4D97-AF65-F5344CB8AC3E}">
        <p14:creationId xmlns:p14="http://schemas.microsoft.com/office/powerpoint/2010/main" val="1260505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C2DFA8-6DDC-B020-739E-F30187283F23}"/>
              </a:ext>
            </a:extLst>
          </p:cNvPr>
          <p:cNvSpPr/>
          <p:nvPr userDrawn="1"/>
        </p:nvSpPr>
        <p:spPr>
          <a:xfrm>
            <a:off x="0" y="5238206"/>
            <a:ext cx="12192000" cy="1619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5679E1AA-70B4-338E-8295-CB833187C848}"/>
              </a:ext>
            </a:extLst>
          </p:cNvPr>
          <p:cNvSpPr>
            <a:spLocks noGrp="1"/>
          </p:cNvSpPr>
          <p:nvPr userDrawn="1">
            <p:ph type="title"/>
          </p:nvPr>
        </p:nvSpPr>
        <p:spPr>
          <a:xfrm>
            <a:off x="838200" y="5464628"/>
            <a:ext cx="10515600" cy="1166949"/>
          </a:xfrm>
          <a:prstGeom prst="rect">
            <a:avLst/>
          </a:prstGeom>
        </p:spPr>
        <p:txBody>
          <a:bodyPr anchor="ctr" anchorCtr="0"/>
          <a:lstStyle>
            <a:lvl1pPr algn="ctr">
              <a:defRPr>
                <a:solidFill>
                  <a:schemeClr val="bg1"/>
                </a:solidFill>
                <a:latin typeface="IRANYekan" panose="020B0506030804020204" pitchFamily="34" charset="-78"/>
                <a:cs typeface="IRANYekan" panose="020B0506030804020204" pitchFamily="34" charset="-78"/>
              </a:defRPr>
            </a:lvl1pPr>
          </a:lstStyle>
          <a:p>
            <a:r>
              <a:rPr lang="en-US"/>
              <a:t>Click to edit Master title style</a:t>
            </a:r>
          </a:p>
        </p:txBody>
      </p:sp>
      <p:sp>
        <p:nvSpPr>
          <p:cNvPr id="10" name="Content Placeholder 2">
            <a:extLst>
              <a:ext uri="{FF2B5EF4-FFF2-40B4-BE49-F238E27FC236}">
                <a16:creationId xmlns:a16="http://schemas.microsoft.com/office/drawing/2014/main" id="{6F11A096-05BB-3861-B893-E8A57EB99B4C}"/>
              </a:ext>
            </a:extLst>
          </p:cNvPr>
          <p:cNvSpPr>
            <a:spLocks noGrp="1"/>
          </p:cNvSpPr>
          <p:nvPr userDrawn="1">
            <p:ph sz="half" idx="1"/>
          </p:nvPr>
        </p:nvSpPr>
        <p:spPr>
          <a:xfrm>
            <a:off x="838200" y="226423"/>
            <a:ext cx="10515600" cy="4785362"/>
          </a:xfrm>
          <a:prstGeom prst="rect">
            <a:avLst/>
          </a:prstGeom>
        </p:spPr>
        <p:txBody>
          <a:bodyPr/>
          <a:lstStyle>
            <a:lvl1pPr>
              <a:defRPr>
                <a:latin typeface="IRANYekan" panose="020B0506030804020204" pitchFamily="34" charset="-78"/>
                <a:cs typeface="IRANYekan" panose="020B0506030804020204" pitchFamily="34" charset="-78"/>
              </a:defRPr>
            </a:lvl1pPr>
            <a:lvl2pPr>
              <a:defRPr>
                <a:latin typeface="IRANYekan" panose="020B0506030804020204" pitchFamily="34" charset="-78"/>
                <a:cs typeface="IRANYekan" panose="020B0506030804020204" pitchFamily="34" charset="-78"/>
              </a:defRPr>
            </a:lvl2pPr>
            <a:lvl3pPr>
              <a:defRPr>
                <a:latin typeface="IRANYekan" panose="020B0506030804020204" pitchFamily="34" charset="-78"/>
                <a:cs typeface="IRANYekan" panose="020B0506030804020204" pitchFamily="34" charset="-78"/>
              </a:defRPr>
            </a:lvl3pPr>
            <a:lvl4pPr>
              <a:defRPr>
                <a:latin typeface="IRANYekan" panose="020B0506030804020204" pitchFamily="34" charset="-78"/>
                <a:cs typeface="IRANYekan" panose="020B0506030804020204" pitchFamily="34" charset="-78"/>
              </a:defRPr>
            </a:lvl4pPr>
            <a:lvl5pPr>
              <a:defRPr>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1D2AE9A3-80FD-7E0E-F8BF-6412F7B29D27}"/>
              </a:ext>
            </a:extLst>
          </p:cNvPr>
          <p:cNvCxnSpPr/>
          <p:nvPr userDrawn="1"/>
        </p:nvCxnSpPr>
        <p:spPr>
          <a:xfrm>
            <a:off x="0" y="5192893"/>
            <a:ext cx="7898674"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15DAB66-2223-948F-AA60-8B1553111B57}"/>
              </a:ext>
            </a:extLst>
          </p:cNvPr>
          <p:cNvCxnSpPr>
            <a:cxnSpLocks/>
          </p:cNvCxnSpPr>
          <p:nvPr userDrawn="1"/>
        </p:nvCxnSpPr>
        <p:spPr>
          <a:xfrm>
            <a:off x="7898674" y="5192893"/>
            <a:ext cx="4293326"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124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6BC2-E9FA-497F-C808-8096FBF265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D8C2F8-CF56-41ED-106F-D4069A2DD2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09C6D0-C70B-9A51-629C-2774960018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E3055C-2050-D7D7-936A-0FF3848B6535}"/>
              </a:ext>
            </a:extLst>
          </p:cNvPr>
          <p:cNvSpPr>
            <a:spLocks noGrp="1"/>
          </p:cNvSpPr>
          <p:nvPr>
            <p:ph type="dt" sz="half" idx="10"/>
          </p:nvPr>
        </p:nvSpPr>
        <p:spPr/>
        <p:txBody>
          <a:bodyPr/>
          <a:lstStyle/>
          <a:p>
            <a:fld id="{599525B0-39DC-4021-8A03-120038D34B3C}" type="datetimeFigureOut">
              <a:rPr lang="en-US" smtClean="0"/>
              <a:t>2/13/2025</a:t>
            </a:fld>
            <a:endParaRPr lang="en-US"/>
          </a:p>
        </p:txBody>
      </p:sp>
      <p:sp>
        <p:nvSpPr>
          <p:cNvPr id="6" name="Footer Placeholder 5">
            <a:extLst>
              <a:ext uri="{FF2B5EF4-FFF2-40B4-BE49-F238E27FC236}">
                <a16:creationId xmlns:a16="http://schemas.microsoft.com/office/drawing/2014/main" id="{1DF868B8-AFC5-02CF-B3E5-8A674E50B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EE383D-BA30-5513-B195-8E89BA8566A7}"/>
              </a:ext>
            </a:extLst>
          </p:cNvPr>
          <p:cNvSpPr>
            <a:spLocks noGrp="1"/>
          </p:cNvSpPr>
          <p:nvPr>
            <p:ph type="sldNum" sz="quarter" idx="12"/>
          </p:nvPr>
        </p:nvSpPr>
        <p:spPr/>
        <p:txBody>
          <a:bodyPr/>
          <a:lstStyle/>
          <a:p>
            <a:fld id="{F54090D4-ACF2-4BBA-ACDF-9DAA2B079641}" type="slidenum">
              <a:rPr lang="en-US" smtClean="0"/>
              <a:t>‹#›</a:t>
            </a:fld>
            <a:endParaRPr lang="en-US"/>
          </a:p>
        </p:txBody>
      </p:sp>
    </p:spTree>
    <p:extLst>
      <p:ext uri="{BB962C8B-B14F-4D97-AF65-F5344CB8AC3E}">
        <p14:creationId xmlns:p14="http://schemas.microsoft.com/office/powerpoint/2010/main" val="40571186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B3F5-EA98-4213-9191-784C2E0122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A1B0EA-DFD3-975E-AB98-414B7E8F7E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C0957A-6FF3-9CCA-6EE3-2DC160D8012F}"/>
              </a:ext>
            </a:extLst>
          </p:cNvPr>
          <p:cNvSpPr>
            <a:spLocks noGrp="1"/>
          </p:cNvSpPr>
          <p:nvPr>
            <p:ph type="dt" sz="half" idx="10"/>
          </p:nvPr>
        </p:nvSpPr>
        <p:spPr/>
        <p:txBody>
          <a:bodyPr/>
          <a:lstStyle/>
          <a:p>
            <a:fld id="{599525B0-39DC-4021-8A03-120038D34B3C}" type="datetimeFigureOut">
              <a:rPr lang="en-US" smtClean="0"/>
              <a:t>2/13/2025</a:t>
            </a:fld>
            <a:endParaRPr lang="en-US"/>
          </a:p>
        </p:txBody>
      </p:sp>
      <p:sp>
        <p:nvSpPr>
          <p:cNvPr id="5" name="Footer Placeholder 4">
            <a:extLst>
              <a:ext uri="{FF2B5EF4-FFF2-40B4-BE49-F238E27FC236}">
                <a16:creationId xmlns:a16="http://schemas.microsoft.com/office/drawing/2014/main" id="{41FA4141-1B40-4030-517B-695E530039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33EE2-AC8C-F082-33E8-3262B9DDAAB4}"/>
              </a:ext>
            </a:extLst>
          </p:cNvPr>
          <p:cNvSpPr>
            <a:spLocks noGrp="1"/>
          </p:cNvSpPr>
          <p:nvPr>
            <p:ph type="sldNum" sz="quarter" idx="12"/>
          </p:nvPr>
        </p:nvSpPr>
        <p:spPr/>
        <p:txBody>
          <a:bodyPr/>
          <a:lstStyle/>
          <a:p>
            <a:fld id="{F54090D4-ACF2-4BBA-ACDF-9DAA2B079641}" type="slidenum">
              <a:rPr lang="en-US" smtClean="0"/>
              <a:t>‹#›</a:t>
            </a:fld>
            <a:endParaRPr lang="en-US"/>
          </a:p>
        </p:txBody>
      </p:sp>
    </p:spTree>
    <p:extLst>
      <p:ext uri="{BB962C8B-B14F-4D97-AF65-F5344CB8AC3E}">
        <p14:creationId xmlns:p14="http://schemas.microsoft.com/office/powerpoint/2010/main" val="11061579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C5781C-4291-C5A6-7AFB-D878D09FF6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1CEB24-8B86-CFB7-571E-E44AE4AC7B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43A7E9-7DBC-E5E8-C2B8-3C5F40A54CE8}"/>
              </a:ext>
            </a:extLst>
          </p:cNvPr>
          <p:cNvSpPr>
            <a:spLocks noGrp="1"/>
          </p:cNvSpPr>
          <p:nvPr>
            <p:ph type="dt" sz="half" idx="10"/>
          </p:nvPr>
        </p:nvSpPr>
        <p:spPr/>
        <p:txBody>
          <a:bodyPr/>
          <a:lstStyle/>
          <a:p>
            <a:fld id="{599525B0-39DC-4021-8A03-120038D34B3C}" type="datetimeFigureOut">
              <a:rPr lang="en-US" smtClean="0"/>
              <a:t>2/13/2025</a:t>
            </a:fld>
            <a:endParaRPr lang="en-US"/>
          </a:p>
        </p:txBody>
      </p:sp>
      <p:sp>
        <p:nvSpPr>
          <p:cNvPr id="5" name="Footer Placeholder 4">
            <a:extLst>
              <a:ext uri="{FF2B5EF4-FFF2-40B4-BE49-F238E27FC236}">
                <a16:creationId xmlns:a16="http://schemas.microsoft.com/office/drawing/2014/main" id="{F9B62FE1-A4E6-5240-08BF-DC808266F1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DB185-4DA2-3DC2-111C-2BD60CD34EC5}"/>
              </a:ext>
            </a:extLst>
          </p:cNvPr>
          <p:cNvSpPr>
            <a:spLocks noGrp="1"/>
          </p:cNvSpPr>
          <p:nvPr>
            <p:ph type="sldNum" sz="quarter" idx="12"/>
          </p:nvPr>
        </p:nvSpPr>
        <p:spPr/>
        <p:txBody>
          <a:bodyPr/>
          <a:lstStyle/>
          <a:p>
            <a:fld id="{F54090D4-ACF2-4BBA-ACDF-9DAA2B079641}" type="slidenum">
              <a:rPr lang="en-US" smtClean="0"/>
              <a:t>‹#›</a:t>
            </a:fld>
            <a:endParaRPr lang="en-US"/>
          </a:p>
        </p:txBody>
      </p:sp>
    </p:spTree>
    <p:extLst>
      <p:ext uri="{BB962C8B-B14F-4D97-AF65-F5344CB8AC3E}">
        <p14:creationId xmlns:p14="http://schemas.microsoft.com/office/powerpoint/2010/main" val="2539548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C2DFA8-6DDC-B020-739E-F30187283F23}"/>
              </a:ext>
            </a:extLst>
          </p:cNvPr>
          <p:cNvSpPr/>
          <p:nvPr userDrawn="1"/>
        </p:nvSpPr>
        <p:spPr>
          <a:xfrm>
            <a:off x="0" y="0"/>
            <a:ext cx="12192000" cy="1619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itle 1">
            <a:extLst>
              <a:ext uri="{FF2B5EF4-FFF2-40B4-BE49-F238E27FC236}">
                <a16:creationId xmlns:a16="http://schemas.microsoft.com/office/drawing/2014/main" id="{3A1AC503-F69F-149E-4063-0C05D802F142}"/>
              </a:ext>
            </a:extLst>
          </p:cNvPr>
          <p:cNvSpPr>
            <a:spLocks noGrp="1"/>
          </p:cNvSpPr>
          <p:nvPr userDrawn="1">
            <p:ph type="title"/>
          </p:nvPr>
        </p:nvSpPr>
        <p:spPr>
          <a:xfrm>
            <a:off x="838200" y="226422"/>
            <a:ext cx="10515600" cy="1166949"/>
          </a:xfrm>
          <a:prstGeom prst="rect">
            <a:avLst/>
          </a:prstGeom>
        </p:spPr>
        <p:txBody>
          <a:bodyPr anchor="ctr" anchorCtr="0"/>
          <a:lstStyle>
            <a:lvl1pPr algn="ctr">
              <a:defRPr>
                <a:solidFill>
                  <a:schemeClr val="bg1"/>
                </a:solidFill>
                <a:latin typeface="IRANYekan" panose="020B0506030804020204" pitchFamily="34" charset="-78"/>
                <a:cs typeface="IRANYekan" panose="020B0506030804020204" pitchFamily="34" charset="-78"/>
              </a:defRPr>
            </a:lvl1pPr>
          </a:lstStyle>
          <a:p>
            <a:r>
              <a:rPr lang="en-US"/>
              <a:t>Click to edit Master title style</a:t>
            </a:r>
          </a:p>
        </p:txBody>
      </p:sp>
      <p:sp>
        <p:nvSpPr>
          <p:cNvPr id="10" name="Content Placeholder 2">
            <a:extLst>
              <a:ext uri="{FF2B5EF4-FFF2-40B4-BE49-F238E27FC236}">
                <a16:creationId xmlns:a16="http://schemas.microsoft.com/office/drawing/2014/main" id="{CB1D5ABD-7313-8DCD-81A1-520EBF8501E8}"/>
              </a:ext>
            </a:extLst>
          </p:cNvPr>
          <p:cNvSpPr>
            <a:spLocks noGrp="1"/>
          </p:cNvSpPr>
          <p:nvPr userDrawn="1">
            <p:ph sz="half" idx="1"/>
          </p:nvPr>
        </p:nvSpPr>
        <p:spPr>
          <a:xfrm>
            <a:off x="838200" y="1846216"/>
            <a:ext cx="10515600" cy="4785362"/>
          </a:xfrm>
          <a:prstGeom prst="rect">
            <a:avLst/>
          </a:prstGeom>
        </p:spPr>
        <p:txBody>
          <a:bodyPr/>
          <a:lstStyle>
            <a:lvl1pPr>
              <a:defRPr>
                <a:latin typeface="IRANYekan" panose="020B0506030804020204" pitchFamily="34" charset="-78"/>
                <a:cs typeface="IRANYekan" panose="020B0506030804020204" pitchFamily="34" charset="-78"/>
              </a:defRPr>
            </a:lvl1pPr>
            <a:lvl2pPr>
              <a:defRPr>
                <a:latin typeface="IRANYekan" panose="020B0506030804020204" pitchFamily="34" charset="-78"/>
                <a:cs typeface="IRANYekan" panose="020B0506030804020204" pitchFamily="34" charset="-78"/>
              </a:defRPr>
            </a:lvl2pPr>
            <a:lvl3pPr>
              <a:defRPr>
                <a:latin typeface="IRANYekan" panose="020B0506030804020204" pitchFamily="34" charset="-78"/>
                <a:cs typeface="IRANYekan" panose="020B0506030804020204" pitchFamily="34" charset="-78"/>
              </a:defRPr>
            </a:lvl3pPr>
            <a:lvl4pPr>
              <a:defRPr>
                <a:latin typeface="IRANYekan" panose="020B0506030804020204" pitchFamily="34" charset="-78"/>
                <a:cs typeface="IRANYekan" panose="020B0506030804020204" pitchFamily="34" charset="-78"/>
              </a:defRPr>
            </a:lvl4pPr>
            <a:lvl5pPr>
              <a:defRPr>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8B1E630E-A1B9-E7B4-F6D8-0E8828A542FA}"/>
              </a:ext>
            </a:extLst>
          </p:cNvPr>
          <p:cNvCxnSpPr/>
          <p:nvPr userDrawn="1"/>
        </p:nvCxnSpPr>
        <p:spPr>
          <a:xfrm>
            <a:off x="0" y="1667981"/>
            <a:ext cx="7898674"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B8B011-7915-24B6-478D-A59D9E644CBE}"/>
              </a:ext>
            </a:extLst>
          </p:cNvPr>
          <p:cNvCxnSpPr>
            <a:cxnSpLocks/>
          </p:cNvCxnSpPr>
          <p:nvPr userDrawn="1"/>
        </p:nvCxnSpPr>
        <p:spPr>
          <a:xfrm>
            <a:off x="7898674" y="1667981"/>
            <a:ext cx="4293326"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348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2C9AF91-9F6F-9251-4A00-A12A1ECBF3B2}"/>
              </a:ext>
            </a:extLst>
          </p:cNvPr>
          <p:cNvGrpSpPr/>
          <p:nvPr userDrawn="1"/>
        </p:nvGrpSpPr>
        <p:grpSpPr>
          <a:xfrm>
            <a:off x="0" y="0"/>
            <a:ext cx="12192000" cy="6858000"/>
            <a:chOff x="0" y="0"/>
            <a:chExt cx="12192000" cy="6858000"/>
          </a:xfrm>
        </p:grpSpPr>
        <p:sp>
          <p:nvSpPr>
            <p:cNvPr id="3" name="Rectangle 2">
              <a:extLst>
                <a:ext uri="{FF2B5EF4-FFF2-40B4-BE49-F238E27FC236}">
                  <a16:creationId xmlns:a16="http://schemas.microsoft.com/office/drawing/2014/main" id="{2D80D782-0AC6-3723-7E6D-5E3D6CBBCB08}"/>
                </a:ext>
              </a:extLst>
            </p:cNvPr>
            <p:cNvSpPr/>
            <p:nvPr userDrawn="1"/>
          </p:nvSpPr>
          <p:spPr>
            <a:xfrm>
              <a:off x="0" y="0"/>
              <a:ext cx="12192000" cy="5184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C20EEF7-9A07-C26F-15BF-214D86BA5CB8}"/>
                </a:ext>
              </a:extLst>
            </p:cNvPr>
            <p:cNvSpPr/>
            <p:nvPr userDrawn="1"/>
          </p:nvSpPr>
          <p:spPr>
            <a:xfrm rot="16200000">
              <a:off x="-2651289" y="3169763"/>
              <a:ext cx="5821053" cy="5184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C0A7F5E-5697-FB5C-8404-405C13A81060}"/>
                </a:ext>
              </a:extLst>
            </p:cNvPr>
            <p:cNvSpPr/>
            <p:nvPr userDrawn="1"/>
          </p:nvSpPr>
          <p:spPr>
            <a:xfrm rot="16200000">
              <a:off x="9022236" y="3169763"/>
              <a:ext cx="5821053" cy="5184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BF3E59F-4F9E-113B-CD1A-B403DCC0141B}"/>
                </a:ext>
              </a:extLst>
            </p:cNvPr>
            <p:cNvSpPr/>
            <p:nvPr userDrawn="1"/>
          </p:nvSpPr>
          <p:spPr>
            <a:xfrm>
              <a:off x="0" y="6339526"/>
              <a:ext cx="12192000" cy="5184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7D029715-CA29-4CE1-A959-A03D0DBDD675}"/>
              </a:ext>
            </a:extLst>
          </p:cNvPr>
          <p:cNvSpPr>
            <a:spLocks noGrp="1"/>
          </p:cNvSpPr>
          <p:nvPr userDrawn="1">
            <p:ph type="title"/>
          </p:nvPr>
        </p:nvSpPr>
        <p:spPr>
          <a:xfrm>
            <a:off x="838200" y="518472"/>
            <a:ext cx="10515600" cy="874899"/>
          </a:xfrm>
          <a:prstGeom prst="rect">
            <a:avLst/>
          </a:prstGeom>
        </p:spPr>
        <p:txBody>
          <a:bodyPr anchor="ctr" anchorCtr="0"/>
          <a:lstStyle>
            <a:lvl1pPr algn="ctr">
              <a:defRPr>
                <a:latin typeface="IRANYekan" panose="020B0506030804020204" pitchFamily="34" charset="-78"/>
                <a:cs typeface="IRANYekan" panose="020B0506030804020204" pitchFamily="34" charset="-78"/>
              </a:defRPr>
            </a:lvl1pPr>
          </a:lstStyle>
          <a:p>
            <a:r>
              <a:rPr lang="en-US"/>
              <a:t>Click to edit Master title style</a:t>
            </a:r>
          </a:p>
        </p:txBody>
      </p:sp>
      <p:sp>
        <p:nvSpPr>
          <p:cNvPr id="13" name="Content Placeholder 2">
            <a:extLst>
              <a:ext uri="{FF2B5EF4-FFF2-40B4-BE49-F238E27FC236}">
                <a16:creationId xmlns:a16="http://schemas.microsoft.com/office/drawing/2014/main" id="{78C7E9C5-F749-BFA1-5EF3-82A266AFBD5A}"/>
              </a:ext>
            </a:extLst>
          </p:cNvPr>
          <p:cNvSpPr>
            <a:spLocks noGrp="1"/>
          </p:cNvSpPr>
          <p:nvPr userDrawn="1">
            <p:ph sz="half" idx="1"/>
          </p:nvPr>
        </p:nvSpPr>
        <p:spPr>
          <a:xfrm>
            <a:off x="838200" y="1540386"/>
            <a:ext cx="10515600" cy="4652125"/>
          </a:xfrm>
          <a:prstGeom prst="rect">
            <a:avLst/>
          </a:prstGeom>
        </p:spPr>
        <p:txBody>
          <a:bodyPr/>
          <a:lstStyle>
            <a:lvl1pPr>
              <a:defRPr>
                <a:latin typeface="IRANYekan" panose="020B0506030804020204" pitchFamily="34" charset="-78"/>
                <a:cs typeface="IRANYekan" panose="020B0506030804020204" pitchFamily="34" charset="-78"/>
              </a:defRPr>
            </a:lvl1pPr>
            <a:lvl2pPr>
              <a:defRPr>
                <a:latin typeface="IRANYekan" panose="020B0506030804020204" pitchFamily="34" charset="-78"/>
                <a:cs typeface="IRANYekan" panose="020B0506030804020204" pitchFamily="34" charset="-78"/>
              </a:defRPr>
            </a:lvl2pPr>
            <a:lvl3pPr>
              <a:defRPr>
                <a:latin typeface="IRANYekan" panose="020B0506030804020204" pitchFamily="34" charset="-78"/>
                <a:cs typeface="IRANYekan" panose="020B0506030804020204" pitchFamily="34" charset="-78"/>
              </a:defRPr>
            </a:lvl3pPr>
            <a:lvl4pPr>
              <a:defRPr>
                <a:latin typeface="IRANYekan" panose="020B0506030804020204" pitchFamily="34" charset="-78"/>
                <a:cs typeface="IRANYekan" panose="020B0506030804020204" pitchFamily="34" charset="-78"/>
              </a:defRPr>
            </a:lvl4pPr>
            <a:lvl5pPr>
              <a:defRPr>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4" name="Straight Connector 13">
            <a:extLst>
              <a:ext uri="{FF2B5EF4-FFF2-40B4-BE49-F238E27FC236}">
                <a16:creationId xmlns:a16="http://schemas.microsoft.com/office/drawing/2014/main" id="{54470BB5-6F45-E1AE-5778-E3856AC48E15}"/>
              </a:ext>
            </a:extLst>
          </p:cNvPr>
          <p:cNvCxnSpPr>
            <a:cxnSpLocks/>
          </p:cNvCxnSpPr>
          <p:nvPr userDrawn="1"/>
        </p:nvCxnSpPr>
        <p:spPr>
          <a:xfrm>
            <a:off x="518475" y="6289477"/>
            <a:ext cx="7380199"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5BF8F7-E7EE-1D5F-66F9-7027B2992E64}"/>
              </a:ext>
            </a:extLst>
          </p:cNvPr>
          <p:cNvCxnSpPr>
            <a:cxnSpLocks/>
          </p:cNvCxnSpPr>
          <p:nvPr userDrawn="1"/>
        </p:nvCxnSpPr>
        <p:spPr>
          <a:xfrm>
            <a:off x="7898674" y="6289477"/>
            <a:ext cx="3774851"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9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567F306-E48B-426D-B75B-96A892CCF556}"/>
              </a:ext>
            </a:extLst>
          </p:cNvPr>
          <p:cNvGrpSpPr/>
          <p:nvPr userDrawn="1"/>
        </p:nvGrpSpPr>
        <p:grpSpPr>
          <a:xfrm>
            <a:off x="0" y="0"/>
            <a:ext cx="12192000" cy="6858000"/>
            <a:chOff x="0" y="0"/>
            <a:chExt cx="12192000" cy="6858000"/>
          </a:xfrm>
        </p:grpSpPr>
        <p:sp>
          <p:nvSpPr>
            <p:cNvPr id="3" name="Rectangle 2">
              <a:extLst>
                <a:ext uri="{FF2B5EF4-FFF2-40B4-BE49-F238E27FC236}">
                  <a16:creationId xmlns:a16="http://schemas.microsoft.com/office/drawing/2014/main" id="{2D80D782-0AC6-3723-7E6D-5E3D6CBBCB08}"/>
                </a:ext>
              </a:extLst>
            </p:cNvPr>
            <p:cNvSpPr/>
            <p:nvPr userDrawn="1"/>
          </p:nvSpPr>
          <p:spPr>
            <a:xfrm>
              <a:off x="0" y="0"/>
              <a:ext cx="12192000" cy="5184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C2DFA8-6DDC-B020-739E-F30187283F23}"/>
                </a:ext>
              </a:extLst>
            </p:cNvPr>
            <p:cNvSpPr/>
            <p:nvPr userDrawn="1"/>
          </p:nvSpPr>
          <p:spPr>
            <a:xfrm>
              <a:off x="0" y="6339526"/>
              <a:ext cx="12192000" cy="5184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113335F1-33DF-5E56-3576-45F339463F3A}"/>
              </a:ext>
            </a:extLst>
          </p:cNvPr>
          <p:cNvSpPr>
            <a:spLocks noGrp="1"/>
          </p:cNvSpPr>
          <p:nvPr userDrawn="1">
            <p:ph type="title"/>
          </p:nvPr>
        </p:nvSpPr>
        <p:spPr>
          <a:xfrm>
            <a:off x="838200" y="518472"/>
            <a:ext cx="10515600" cy="874899"/>
          </a:xfrm>
          <a:prstGeom prst="rect">
            <a:avLst/>
          </a:prstGeom>
        </p:spPr>
        <p:txBody>
          <a:bodyPr anchor="ctr" anchorCtr="0"/>
          <a:lstStyle>
            <a:lvl1pPr algn="ctr">
              <a:defRPr>
                <a:latin typeface="IRANYekan" panose="020B0506030804020204" pitchFamily="34" charset="-78"/>
                <a:cs typeface="IRANYekan" panose="020B0506030804020204" pitchFamily="34" charset="-78"/>
              </a:defRPr>
            </a:lvl1pPr>
          </a:lstStyle>
          <a:p>
            <a:r>
              <a:rPr lang="en-US"/>
              <a:t>Click to edit Master title style</a:t>
            </a:r>
          </a:p>
        </p:txBody>
      </p:sp>
      <p:sp>
        <p:nvSpPr>
          <p:cNvPr id="13" name="Content Placeholder 2">
            <a:extLst>
              <a:ext uri="{FF2B5EF4-FFF2-40B4-BE49-F238E27FC236}">
                <a16:creationId xmlns:a16="http://schemas.microsoft.com/office/drawing/2014/main" id="{FF1B5A6A-5FDB-A7C3-6C84-C7EA332A2B73}"/>
              </a:ext>
            </a:extLst>
          </p:cNvPr>
          <p:cNvSpPr>
            <a:spLocks noGrp="1"/>
          </p:cNvSpPr>
          <p:nvPr userDrawn="1">
            <p:ph sz="half" idx="1"/>
          </p:nvPr>
        </p:nvSpPr>
        <p:spPr>
          <a:xfrm>
            <a:off x="838200" y="1540386"/>
            <a:ext cx="10515600" cy="4652125"/>
          </a:xfrm>
          <a:prstGeom prst="rect">
            <a:avLst/>
          </a:prstGeom>
        </p:spPr>
        <p:txBody>
          <a:bodyPr/>
          <a:lstStyle>
            <a:lvl1pPr>
              <a:defRPr>
                <a:latin typeface="IRANYekan" panose="020B0506030804020204" pitchFamily="34" charset="-78"/>
                <a:cs typeface="IRANYekan" panose="020B0506030804020204" pitchFamily="34" charset="-78"/>
              </a:defRPr>
            </a:lvl1pPr>
            <a:lvl2pPr>
              <a:defRPr>
                <a:latin typeface="IRANYekan" panose="020B0506030804020204" pitchFamily="34" charset="-78"/>
                <a:cs typeface="IRANYekan" panose="020B0506030804020204" pitchFamily="34" charset="-78"/>
              </a:defRPr>
            </a:lvl2pPr>
            <a:lvl3pPr>
              <a:defRPr>
                <a:latin typeface="IRANYekan" panose="020B0506030804020204" pitchFamily="34" charset="-78"/>
                <a:cs typeface="IRANYekan" panose="020B0506030804020204" pitchFamily="34" charset="-78"/>
              </a:defRPr>
            </a:lvl3pPr>
            <a:lvl4pPr>
              <a:defRPr>
                <a:latin typeface="IRANYekan" panose="020B0506030804020204" pitchFamily="34" charset="-78"/>
                <a:cs typeface="IRANYekan" panose="020B0506030804020204" pitchFamily="34" charset="-78"/>
              </a:defRPr>
            </a:lvl4pPr>
            <a:lvl5pPr>
              <a:defRPr>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069480E8-4968-3961-DCAB-2B88806C67A0}"/>
              </a:ext>
            </a:extLst>
          </p:cNvPr>
          <p:cNvCxnSpPr>
            <a:cxnSpLocks/>
          </p:cNvCxnSpPr>
          <p:nvPr userDrawn="1"/>
        </p:nvCxnSpPr>
        <p:spPr>
          <a:xfrm>
            <a:off x="0" y="6298904"/>
            <a:ext cx="7898674"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FB686C-FF80-8483-C98C-82AB841308BF}"/>
              </a:ext>
            </a:extLst>
          </p:cNvPr>
          <p:cNvCxnSpPr>
            <a:cxnSpLocks/>
          </p:cNvCxnSpPr>
          <p:nvPr userDrawn="1"/>
        </p:nvCxnSpPr>
        <p:spPr>
          <a:xfrm>
            <a:off x="7898674" y="6298904"/>
            <a:ext cx="4293326"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8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314E62-9B42-91D5-7912-B29DD98AFD1E}"/>
              </a:ext>
            </a:extLst>
          </p:cNvPr>
          <p:cNvGrpSpPr/>
          <p:nvPr userDrawn="1"/>
        </p:nvGrpSpPr>
        <p:grpSpPr>
          <a:xfrm>
            <a:off x="1" y="-1"/>
            <a:ext cx="12192000" cy="6858002"/>
            <a:chOff x="1" y="-1"/>
            <a:chExt cx="12192000" cy="6858002"/>
          </a:xfrm>
        </p:grpSpPr>
        <p:sp>
          <p:nvSpPr>
            <p:cNvPr id="7" name="Rectangle 6">
              <a:extLst>
                <a:ext uri="{FF2B5EF4-FFF2-40B4-BE49-F238E27FC236}">
                  <a16:creationId xmlns:a16="http://schemas.microsoft.com/office/drawing/2014/main" id="{EC20EEF7-9A07-C26F-15BF-214D86BA5CB8}"/>
                </a:ext>
              </a:extLst>
            </p:cNvPr>
            <p:cNvSpPr/>
            <p:nvPr userDrawn="1"/>
          </p:nvSpPr>
          <p:spPr>
            <a:xfrm rot="16200000">
              <a:off x="-3169763" y="3169764"/>
              <a:ext cx="6858001" cy="5184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42F54A5-F0BD-FBEC-ABF2-F5E75910819A}"/>
                </a:ext>
              </a:extLst>
            </p:cNvPr>
            <p:cNvSpPr/>
            <p:nvPr userDrawn="1"/>
          </p:nvSpPr>
          <p:spPr>
            <a:xfrm rot="16200000">
              <a:off x="8503763" y="3169763"/>
              <a:ext cx="6858001" cy="5184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a:extLst>
              <a:ext uri="{FF2B5EF4-FFF2-40B4-BE49-F238E27FC236}">
                <a16:creationId xmlns:a16="http://schemas.microsoft.com/office/drawing/2014/main" id="{3025209D-5BA4-A5C3-FEEB-2761AECE3FB2}"/>
              </a:ext>
            </a:extLst>
          </p:cNvPr>
          <p:cNvSpPr>
            <a:spLocks noGrp="1"/>
          </p:cNvSpPr>
          <p:nvPr userDrawn="1">
            <p:ph type="title"/>
          </p:nvPr>
        </p:nvSpPr>
        <p:spPr>
          <a:xfrm>
            <a:off x="838200" y="518472"/>
            <a:ext cx="10515600" cy="874899"/>
          </a:xfrm>
          <a:prstGeom prst="rect">
            <a:avLst/>
          </a:prstGeom>
        </p:spPr>
        <p:txBody>
          <a:bodyPr anchor="ctr" anchorCtr="0"/>
          <a:lstStyle>
            <a:lvl1pPr algn="ctr">
              <a:defRPr>
                <a:latin typeface="IRANYekan" panose="020B0506030804020204" pitchFamily="34" charset="-78"/>
                <a:cs typeface="IRANYekan" panose="020B0506030804020204" pitchFamily="34" charset="-78"/>
              </a:defRPr>
            </a:lvl1pPr>
          </a:lstStyle>
          <a:p>
            <a:r>
              <a:rPr lang="en-US"/>
              <a:t>Click to edit Master title style</a:t>
            </a:r>
          </a:p>
        </p:txBody>
      </p:sp>
      <p:sp>
        <p:nvSpPr>
          <p:cNvPr id="12" name="Content Placeholder 2">
            <a:extLst>
              <a:ext uri="{FF2B5EF4-FFF2-40B4-BE49-F238E27FC236}">
                <a16:creationId xmlns:a16="http://schemas.microsoft.com/office/drawing/2014/main" id="{AD119D3F-F693-7067-E278-E80895C41172}"/>
              </a:ext>
            </a:extLst>
          </p:cNvPr>
          <p:cNvSpPr>
            <a:spLocks noGrp="1"/>
          </p:cNvSpPr>
          <p:nvPr userDrawn="1">
            <p:ph sz="half" idx="1"/>
          </p:nvPr>
        </p:nvSpPr>
        <p:spPr>
          <a:xfrm>
            <a:off x="838200" y="1540386"/>
            <a:ext cx="10515600" cy="4652125"/>
          </a:xfrm>
          <a:prstGeom prst="rect">
            <a:avLst/>
          </a:prstGeom>
        </p:spPr>
        <p:txBody>
          <a:bodyPr/>
          <a:lstStyle>
            <a:lvl1pPr>
              <a:defRPr>
                <a:latin typeface="IRANYekan" panose="020B0506030804020204" pitchFamily="34" charset="-78"/>
                <a:cs typeface="IRANYekan" panose="020B0506030804020204" pitchFamily="34" charset="-78"/>
              </a:defRPr>
            </a:lvl1pPr>
            <a:lvl2pPr>
              <a:defRPr>
                <a:latin typeface="IRANYekan" panose="020B0506030804020204" pitchFamily="34" charset="-78"/>
                <a:cs typeface="IRANYekan" panose="020B0506030804020204" pitchFamily="34" charset="-78"/>
              </a:defRPr>
            </a:lvl2pPr>
            <a:lvl3pPr>
              <a:defRPr>
                <a:latin typeface="IRANYekan" panose="020B0506030804020204" pitchFamily="34" charset="-78"/>
                <a:cs typeface="IRANYekan" panose="020B0506030804020204" pitchFamily="34" charset="-78"/>
              </a:defRPr>
            </a:lvl3pPr>
            <a:lvl4pPr>
              <a:defRPr>
                <a:latin typeface="IRANYekan" panose="020B0506030804020204" pitchFamily="34" charset="-78"/>
                <a:cs typeface="IRANYekan" panose="020B0506030804020204" pitchFamily="34" charset="-78"/>
              </a:defRPr>
            </a:lvl4pPr>
            <a:lvl5pPr>
              <a:defRPr>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a:extLst>
              <a:ext uri="{FF2B5EF4-FFF2-40B4-BE49-F238E27FC236}">
                <a16:creationId xmlns:a16="http://schemas.microsoft.com/office/drawing/2014/main" id="{6C9D52F6-1930-FAA5-4347-886229B18823}"/>
              </a:ext>
            </a:extLst>
          </p:cNvPr>
          <p:cNvCxnSpPr>
            <a:cxnSpLocks/>
          </p:cNvCxnSpPr>
          <p:nvPr userDrawn="1"/>
        </p:nvCxnSpPr>
        <p:spPr>
          <a:xfrm flipV="1">
            <a:off x="565603" y="0"/>
            <a:ext cx="0" cy="4515439"/>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4858CB-7F11-111D-C033-4962EE2A75A8}"/>
              </a:ext>
            </a:extLst>
          </p:cNvPr>
          <p:cNvCxnSpPr>
            <a:cxnSpLocks/>
          </p:cNvCxnSpPr>
          <p:nvPr userDrawn="1"/>
        </p:nvCxnSpPr>
        <p:spPr>
          <a:xfrm flipV="1">
            <a:off x="565603" y="4515439"/>
            <a:ext cx="0" cy="2342561"/>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2741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EEF7-9A07-C26F-15BF-214D86BA5CB8}"/>
              </a:ext>
            </a:extLst>
          </p:cNvPr>
          <p:cNvSpPr/>
          <p:nvPr userDrawn="1"/>
        </p:nvSpPr>
        <p:spPr>
          <a:xfrm rot="16200000">
            <a:off x="-1642621" y="1642620"/>
            <a:ext cx="6858002" cy="3572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81F5A905-D6D8-9BD2-E595-45DB983AE795}"/>
              </a:ext>
            </a:extLst>
          </p:cNvPr>
          <p:cNvSpPr>
            <a:spLocks noGrp="1"/>
          </p:cNvSpPr>
          <p:nvPr userDrawn="1">
            <p:ph type="title"/>
          </p:nvPr>
        </p:nvSpPr>
        <p:spPr>
          <a:xfrm>
            <a:off x="263951" y="682689"/>
            <a:ext cx="3044858" cy="5492620"/>
          </a:xfrm>
          <a:prstGeom prst="rect">
            <a:avLst/>
          </a:prstGeom>
        </p:spPr>
        <p:txBody>
          <a:bodyPr vert="vert270" anchor="ctr" anchorCtr="0"/>
          <a:lstStyle>
            <a:lvl1pPr algn="ctr">
              <a:defRPr>
                <a:solidFill>
                  <a:schemeClr val="bg1"/>
                </a:solidFill>
                <a:latin typeface="IRANYekan" panose="020B0506030804020204" pitchFamily="34" charset="-78"/>
                <a:cs typeface="IRANYekan" panose="020B0506030804020204" pitchFamily="34" charset="-78"/>
              </a:defRPr>
            </a:lvl1pPr>
          </a:lstStyle>
          <a:p>
            <a:endParaRPr lang="en-US" dirty="0"/>
          </a:p>
        </p:txBody>
      </p:sp>
      <p:sp>
        <p:nvSpPr>
          <p:cNvPr id="13" name="Content Placeholder 2">
            <a:extLst>
              <a:ext uri="{FF2B5EF4-FFF2-40B4-BE49-F238E27FC236}">
                <a16:creationId xmlns:a16="http://schemas.microsoft.com/office/drawing/2014/main" id="{5205F1BD-F9F6-38D3-13B6-3282ACE2CFC1}"/>
              </a:ext>
            </a:extLst>
          </p:cNvPr>
          <p:cNvSpPr>
            <a:spLocks noGrp="1"/>
          </p:cNvSpPr>
          <p:nvPr userDrawn="1">
            <p:ph sz="half" idx="1"/>
          </p:nvPr>
        </p:nvSpPr>
        <p:spPr>
          <a:xfrm>
            <a:off x="4169790" y="677221"/>
            <a:ext cx="7503735" cy="5492619"/>
          </a:xfrm>
          <a:prstGeom prst="rect">
            <a:avLst/>
          </a:prstGeom>
        </p:spPr>
        <p:txBody>
          <a:bodyPr/>
          <a:lstStyle>
            <a:lvl1pPr>
              <a:defRPr>
                <a:latin typeface="IRANYekan" panose="020B0506030804020204" pitchFamily="34" charset="-78"/>
                <a:cs typeface="IRANYekan" panose="020B0506030804020204" pitchFamily="34" charset="-78"/>
              </a:defRPr>
            </a:lvl1pPr>
            <a:lvl2pPr>
              <a:defRPr>
                <a:latin typeface="IRANYekan" panose="020B0506030804020204" pitchFamily="34" charset="-78"/>
                <a:cs typeface="IRANYekan" panose="020B0506030804020204" pitchFamily="34" charset="-78"/>
              </a:defRPr>
            </a:lvl2pPr>
            <a:lvl3pPr>
              <a:defRPr>
                <a:latin typeface="IRANYekan" panose="020B0506030804020204" pitchFamily="34" charset="-78"/>
                <a:cs typeface="IRANYekan" panose="020B0506030804020204" pitchFamily="34" charset="-78"/>
              </a:defRPr>
            </a:lvl3pPr>
            <a:lvl4pPr>
              <a:defRPr>
                <a:latin typeface="IRANYekan" panose="020B0506030804020204" pitchFamily="34" charset="-78"/>
                <a:cs typeface="IRANYekan" panose="020B0506030804020204" pitchFamily="34" charset="-78"/>
              </a:defRPr>
            </a:lvl4pPr>
            <a:lvl5pPr>
              <a:defRPr>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0F144E9C-F624-86BA-1D56-4EBDC3AFC83A}"/>
              </a:ext>
            </a:extLst>
          </p:cNvPr>
          <p:cNvCxnSpPr>
            <a:cxnSpLocks/>
          </p:cNvCxnSpPr>
          <p:nvPr userDrawn="1"/>
        </p:nvCxnSpPr>
        <p:spPr>
          <a:xfrm flipV="1">
            <a:off x="3619894" y="0"/>
            <a:ext cx="0" cy="4515439"/>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618EC8C-2129-0851-1D17-EA99A5520DA3}"/>
              </a:ext>
            </a:extLst>
          </p:cNvPr>
          <p:cNvCxnSpPr>
            <a:cxnSpLocks/>
          </p:cNvCxnSpPr>
          <p:nvPr userDrawn="1"/>
        </p:nvCxnSpPr>
        <p:spPr>
          <a:xfrm flipV="1">
            <a:off x="3619894" y="4515439"/>
            <a:ext cx="0" cy="2342561"/>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521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EEF7-9A07-C26F-15BF-214D86BA5CB8}"/>
              </a:ext>
            </a:extLst>
          </p:cNvPr>
          <p:cNvSpPr/>
          <p:nvPr userDrawn="1"/>
        </p:nvSpPr>
        <p:spPr>
          <a:xfrm rot="16200000">
            <a:off x="6976620" y="1642620"/>
            <a:ext cx="6858002" cy="3572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599AB55-2C8D-977B-38F8-E368D343ED78}"/>
              </a:ext>
            </a:extLst>
          </p:cNvPr>
          <p:cNvSpPr>
            <a:spLocks noGrp="1"/>
          </p:cNvSpPr>
          <p:nvPr userDrawn="1">
            <p:ph type="title"/>
          </p:nvPr>
        </p:nvSpPr>
        <p:spPr>
          <a:xfrm>
            <a:off x="8883192" y="685350"/>
            <a:ext cx="3044858" cy="5492620"/>
          </a:xfrm>
          <a:prstGeom prst="rect">
            <a:avLst/>
          </a:prstGeom>
        </p:spPr>
        <p:txBody>
          <a:bodyPr vert="vert270" anchor="ctr" anchorCtr="0"/>
          <a:lstStyle>
            <a:lvl1pPr algn="ctr">
              <a:defRPr>
                <a:solidFill>
                  <a:schemeClr val="bg1"/>
                </a:solidFill>
                <a:latin typeface="IRANYekan" panose="020B0506030804020204" pitchFamily="34" charset="-78"/>
                <a:cs typeface="IRANYekan" panose="020B0506030804020204" pitchFamily="34" charset="-78"/>
              </a:defRPr>
            </a:lvl1pPr>
          </a:lstStyle>
          <a:p>
            <a:endParaRPr lang="en-US" dirty="0"/>
          </a:p>
        </p:txBody>
      </p:sp>
      <p:sp>
        <p:nvSpPr>
          <p:cNvPr id="8" name="Content Placeholder 2">
            <a:extLst>
              <a:ext uri="{FF2B5EF4-FFF2-40B4-BE49-F238E27FC236}">
                <a16:creationId xmlns:a16="http://schemas.microsoft.com/office/drawing/2014/main" id="{5F3B71F8-748E-C08A-16C3-9FCD53782C14}"/>
              </a:ext>
            </a:extLst>
          </p:cNvPr>
          <p:cNvSpPr>
            <a:spLocks noGrp="1"/>
          </p:cNvSpPr>
          <p:nvPr userDrawn="1">
            <p:ph sz="half" idx="1"/>
          </p:nvPr>
        </p:nvSpPr>
        <p:spPr>
          <a:xfrm>
            <a:off x="518475" y="685351"/>
            <a:ext cx="7503735" cy="5492619"/>
          </a:xfrm>
          <a:prstGeom prst="rect">
            <a:avLst/>
          </a:prstGeom>
        </p:spPr>
        <p:txBody>
          <a:bodyPr/>
          <a:lstStyle>
            <a:lvl1pPr>
              <a:defRPr>
                <a:latin typeface="IRANYekan" panose="020B0506030804020204" pitchFamily="34" charset="-78"/>
                <a:cs typeface="IRANYekan" panose="020B0506030804020204" pitchFamily="34" charset="-78"/>
              </a:defRPr>
            </a:lvl1pPr>
            <a:lvl2pPr>
              <a:defRPr>
                <a:latin typeface="IRANYekan" panose="020B0506030804020204" pitchFamily="34" charset="-78"/>
                <a:cs typeface="IRANYekan" panose="020B0506030804020204" pitchFamily="34" charset="-78"/>
              </a:defRPr>
            </a:lvl2pPr>
            <a:lvl3pPr>
              <a:defRPr>
                <a:latin typeface="IRANYekan" panose="020B0506030804020204" pitchFamily="34" charset="-78"/>
                <a:cs typeface="IRANYekan" panose="020B0506030804020204" pitchFamily="34" charset="-78"/>
              </a:defRPr>
            </a:lvl3pPr>
            <a:lvl4pPr>
              <a:defRPr>
                <a:latin typeface="IRANYekan" panose="020B0506030804020204" pitchFamily="34" charset="-78"/>
                <a:cs typeface="IRANYekan" panose="020B0506030804020204" pitchFamily="34" charset="-78"/>
              </a:defRPr>
            </a:lvl4pPr>
            <a:lvl5pPr>
              <a:defRPr>
                <a:latin typeface="IRANYekan" panose="020B0506030804020204" pitchFamily="34" charset="-78"/>
                <a:cs typeface="IRANYekan" panose="020B0506030804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BCA70308-CC2E-B943-E802-87422AC221FC}"/>
              </a:ext>
            </a:extLst>
          </p:cNvPr>
          <p:cNvCxnSpPr>
            <a:cxnSpLocks/>
          </p:cNvCxnSpPr>
          <p:nvPr userDrawn="1"/>
        </p:nvCxnSpPr>
        <p:spPr>
          <a:xfrm flipV="1">
            <a:off x="8559537" y="0"/>
            <a:ext cx="0" cy="4515439"/>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59E905-9B34-17D2-9C9C-50154A71C8E2}"/>
              </a:ext>
            </a:extLst>
          </p:cNvPr>
          <p:cNvCxnSpPr>
            <a:cxnSpLocks/>
          </p:cNvCxnSpPr>
          <p:nvPr userDrawn="1"/>
        </p:nvCxnSpPr>
        <p:spPr>
          <a:xfrm flipV="1">
            <a:off x="8559537" y="4515439"/>
            <a:ext cx="0" cy="2342561"/>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7727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7691736"/>
      </p:ext>
    </p:extLst>
  </p:cSld>
  <p:clrMap bg1="lt1" tx1="dk1" bg2="lt2" tx2="dk2" accent1="accent1" accent2="accent2" accent3="accent3" accent4="accent4" accent5="accent5" accent6="accent6" hlink="hlink" folHlink="folHlink"/>
  <p:sldLayoutIdLst>
    <p:sldLayoutId id="2147483699" r:id="rId1"/>
    <p:sldLayoutId id="2147483698" r:id="rId2"/>
    <p:sldLayoutId id="2147483680" r:id="rId3"/>
    <p:sldLayoutId id="2147483679" r:id="rId4"/>
    <p:sldLayoutId id="2147483660" r:id="rId5"/>
    <p:sldLayoutId id="2147483666" r:id="rId6"/>
    <p:sldLayoutId id="2147483665" r:id="rId7"/>
    <p:sldLayoutId id="2147483667" r:id="rId8"/>
    <p:sldLayoutId id="2147483669" r:id="rId9"/>
    <p:sldLayoutId id="2147483676" r:id="rId10"/>
    <p:sldLayoutId id="2147483671" r:id="rId11"/>
    <p:sldLayoutId id="2147483670" r:id="rId12"/>
    <p:sldLayoutId id="2147483677" r:id="rId13"/>
    <p:sldLayoutId id="2147483673" r:id="rId14"/>
    <p:sldLayoutId id="2147483674" r:id="rId15"/>
    <p:sldLayoutId id="2147483694" r:id="rId16"/>
    <p:sldLayoutId id="2147483693" r:id="rId17"/>
    <p:sldLayoutId id="2147483697" r:id="rId18"/>
    <p:sldLayoutId id="2147483649" r:id="rId19"/>
    <p:sldLayoutId id="2147483696" r:id="rId20"/>
    <p:sldLayoutId id="2147483695"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0ACEF1-89A7-3844-4C2E-14C7AD0D5B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8D544B-29BC-1C04-354B-422E6A5CED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BFB46-F321-833B-BC64-094F452630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9525B0-39DC-4021-8A03-120038D34B3C}" type="datetimeFigureOut">
              <a:rPr lang="en-US" smtClean="0"/>
              <a:t>2/13/2025</a:t>
            </a:fld>
            <a:endParaRPr lang="en-US"/>
          </a:p>
        </p:txBody>
      </p:sp>
      <p:sp>
        <p:nvSpPr>
          <p:cNvPr id="5" name="Footer Placeholder 4">
            <a:extLst>
              <a:ext uri="{FF2B5EF4-FFF2-40B4-BE49-F238E27FC236}">
                <a16:creationId xmlns:a16="http://schemas.microsoft.com/office/drawing/2014/main" id="{43013F66-8DE8-9000-C904-2EEBC9D181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5A2312-CF8E-2BC1-FE4E-B2EC89D647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4090D4-ACF2-4BBA-ACDF-9DAA2B079641}" type="slidenum">
              <a:rPr lang="en-US" smtClean="0"/>
              <a:t>‹#›</a:t>
            </a:fld>
            <a:endParaRPr lang="en-US"/>
          </a:p>
        </p:txBody>
      </p:sp>
    </p:spTree>
    <p:extLst>
      <p:ext uri="{BB962C8B-B14F-4D97-AF65-F5344CB8AC3E}">
        <p14:creationId xmlns:p14="http://schemas.microsoft.com/office/powerpoint/2010/main" val="223238315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9.png"/><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21.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23.png"/><Relationship Id="rId4" Type="http://schemas.openxmlformats.org/officeDocument/2006/relationships/image" Target="../media/image20.png"/><Relationship Id="rId9"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C557E7-2513-E0C6-3863-A705F735CF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34543" y="5910692"/>
            <a:ext cx="1257457" cy="1047761"/>
          </a:xfrm>
          <a:prstGeom prst="rect">
            <a:avLst/>
          </a:prstGeom>
        </p:spPr>
      </p:pic>
      <p:sp>
        <p:nvSpPr>
          <p:cNvPr id="30" name="TextBox 29">
            <a:extLst>
              <a:ext uri="{FF2B5EF4-FFF2-40B4-BE49-F238E27FC236}">
                <a16:creationId xmlns:a16="http://schemas.microsoft.com/office/drawing/2014/main" id="{6DF062D2-62E9-F35D-8143-D31822C99612}"/>
              </a:ext>
            </a:extLst>
          </p:cNvPr>
          <p:cNvSpPr txBox="1"/>
          <p:nvPr/>
        </p:nvSpPr>
        <p:spPr>
          <a:xfrm>
            <a:off x="-1" y="6283008"/>
            <a:ext cx="1126436" cy="307777"/>
          </a:xfrm>
          <a:prstGeom prst="rect">
            <a:avLst/>
          </a:prstGeom>
          <a:noFill/>
        </p:spPr>
        <p:txBody>
          <a:bodyPr wrap="square" rtlCol="0">
            <a:spAutoFit/>
          </a:bodyPr>
          <a:lstStyle/>
          <a:p>
            <a:pPr algn="ctr"/>
            <a:r>
              <a:rPr lang="fa-IR" sz="1400" dirty="0">
                <a:solidFill>
                  <a:schemeClr val="bg1"/>
                </a:solidFill>
                <a:ea typeface="Tahoma" panose="020B0604030504040204" pitchFamily="34" charset="0"/>
                <a:cs typeface="B Nazanin" panose="00000400000000000000" pitchFamily="2" charset="-78"/>
              </a:rPr>
              <a:t>مرداد 1403</a:t>
            </a:r>
            <a:endParaRPr lang="en-US" sz="1400" dirty="0">
              <a:solidFill>
                <a:schemeClr val="bg1"/>
              </a:solidFill>
              <a:ea typeface="Tahoma" panose="020B0604030504040204" pitchFamily="34" charset="0"/>
              <a:cs typeface="B Nazanin" panose="00000400000000000000" pitchFamily="2" charset="-78"/>
            </a:endParaRPr>
          </a:p>
        </p:txBody>
      </p:sp>
      <p:sp>
        <p:nvSpPr>
          <p:cNvPr id="4" name="Title 3">
            <a:extLst>
              <a:ext uri="{FF2B5EF4-FFF2-40B4-BE49-F238E27FC236}">
                <a16:creationId xmlns:a16="http://schemas.microsoft.com/office/drawing/2014/main" id="{E34BB939-353B-D7A8-C903-1472476C5299}"/>
              </a:ext>
            </a:extLst>
          </p:cNvPr>
          <p:cNvSpPr>
            <a:spLocks noGrp="1"/>
          </p:cNvSpPr>
          <p:nvPr>
            <p:ph type="title"/>
          </p:nvPr>
        </p:nvSpPr>
        <p:spPr>
          <a:xfrm>
            <a:off x="838200" y="6109586"/>
            <a:ext cx="10515600" cy="551944"/>
          </a:xfrm>
        </p:spPr>
        <p:txBody>
          <a:bodyPr/>
          <a:lstStyle/>
          <a:p>
            <a:pPr rtl="0">
              <a:lnSpc>
                <a:spcPct val="150000"/>
              </a:lnSpc>
            </a:pPr>
            <a:r>
              <a:rPr lang="fa-IR" sz="2400" b="0" dirty="0">
                <a:ln w="0"/>
                <a:effectLst>
                  <a:outerShdw blurRad="38100" dist="19050" dir="2700000" algn="tl" rotWithShape="0">
                    <a:schemeClr val="dk1">
                      <a:alpha val="40000"/>
                    </a:schemeClr>
                  </a:outerShdw>
                </a:effectLst>
                <a:latin typeface="IRANYekan ExtraBold" panose="020B0506030804020204" pitchFamily="34" charset="-78"/>
                <a:cs typeface="B Nazanin" panose="00000400000000000000" pitchFamily="2" charset="-78"/>
              </a:rPr>
              <a:t>معرفی و گزارش عملکرد،نمونه کار</a:t>
            </a:r>
          </a:p>
        </p:txBody>
      </p:sp>
      <p:pic>
        <p:nvPicPr>
          <p:cNvPr id="7" name="Picture 6">
            <a:extLst>
              <a:ext uri="{FF2B5EF4-FFF2-40B4-BE49-F238E27FC236}">
                <a16:creationId xmlns:a16="http://schemas.microsoft.com/office/drawing/2014/main" id="{C8225C44-ECE1-5ABB-0E1E-BC408477033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92000" cy="5910693"/>
          </a:xfrm>
          <a:prstGeom prst="rect">
            <a:avLst/>
          </a:prstGeom>
        </p:spPr>
      </p:pic>
    </p:spTree>
    <p:extLst>
      <p:ext uri="{BB962C8B-B14F-4D97-AF65-F5344CB8AC3E}">
        <p14:creationId xmlns:p14="http://schemas.microsoft.com/office/powerpoint/2010/main" val="616096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alphaModFix amt="9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ounded Rectangle 24">
            <a:extLst>
              <a:ext uri="{FF2B5EF4-FFF2-40B4-BE49-F238E27FC236}">
                <a16:creationId xmlns:a16="http://schemas.microsoft.com/office/drawing/2014/main" id="{A9D91022-A0B8-49DC-B2CB-AE6A4978D60A}"/>
              </a:ext>
            </a:extLst>
          </p:cNvPr>
          <p:cNvSpPr/>
          <p:nvPr/>
        </p:nvSpPr>
        <p:spPr>
          <a:xfrm>
            <a:off x="788670" y="611502"/>
            <a:ext cx="7181284" cy="4337688"/>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1" anchor="t"/>
          <a:lstStyle/>
          <a:p>
            <a:pPr algn="r" rtl="1">
              <a:defRPr/>
            </a:pPr>
            <a:r>
              <a:rPr lang="fa-IR" sz="2000" kern="0" dirty="0">
                <a:solidFill>
                  <a:srgbClr val="002060"/>
                </a:solidFill>
                <a:latin typeface="Calibri"/>
                <a:cs typeface="B Nazanin" panose="00000400000000000000" pitchFamily="2" charset="-78"/>
              </a:rPr>
              <a:t>2.حل مشکل عدم نمایش کامل سگمنت های نمایشگر چند منظوره رانا</a:t>
            </a:r>
            <a:r>
              <a:rPr lang="fa-IR" sz="2000" kern="0" dirty="0">
                <a:solidFill>
                  <a:srgbClr val="64645A"/>
                </a:solidFill>
                <a:latin typeface="Calibri"/>
                <a:cs typeface="B Nazanin" panose="00000400000000000000" pitchFamily="2" charset="-78"/>
              </a:rPr>
              <a:t>.</a:t>
            </a:r>
          </a:p>
          <a:p>
            <a:pPr algn="r" rtl="1">
              <a:defRPr/>
            </a:pPr>
            <a:r>
              <a:rPr lang="fa-IR" sz="2000" kern="0" dirty="0">
                <a:solidFill>
                  <a:srgbClr val="64645A"/>
                </a:solidFill>
                <a:latin typeface="Calibri"/>
                <a:cs typeface="B Nazanin" panose="00000400000000000000" pitchFamily="2" charset="-78"/>
              </a:rPr>
              <a:t>برای جلو گیری از حرکت نمایشگر زائده هایی روی قطعه پلاستیکی افزوده شد و سوراخ هایی جهت راه به در شدن زائده ها روی قطعه فلزی ایجاد گردید.</a:t>
            </a:r>
          </a:p>
          <a:p>
            <a:pPr algn="r" rtl="1">
              <a:defRPr/>
            </a:pPr>
            <a:endParaRPr lang="fa-IR" sz="2000" kern="0" dirty="0">
              <a:solidFill>
                <a:srgbClr val="64645A"/>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fa-IR" sz="2000" kern="0" dirty="0">
              <a:solidFill>
                <a:srgbClr val="64645A"/>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fa-IR" sz="2000" kern="0" dirty="0">
              <a:solidFill>
                <a:srgbClr val="002060"/>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fa-IR" sz="2000" b="0" i="0" u="none" strike="noStrike" kern="0" cap="none" spc="0" normalizeH="0" baseline="0" noProof="0" dirty="0">
              <a:ln>
                <a:noFill/>
              </a:ln>
              <a:solidFill>
                <a:srgbClr val="64645A"/>
              </a:solidFill>
              <a:effectLst/>
              <a:uLnTx/>
              <a:uFillTx/>
              <a:latin typeface="Calibri"/>
              <a:cs typeface="B Nazanin" panose="00000400000000000000" pitchFamily="2" charset="-78"/>
            </a:endParaRPr>
          </a:p>
        </p:txBody>
      </p:sp>
      <p:pic>
        <p:nvPicPr>
          <p:cNvPr id="11" name="Picture 10">
            <a:extLst>
              <a:ext uri="{FF2B5EF4-FFF2-40B4-BE49-F238E27FC236}">
                <a16:creationId xmlns:a16="http://schemas.microsoft.com/office/drawing/2014/main" id="{576C28F8-9AD9-5282-E160-13E6DF3B821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9186531" y="2444075"/>
            <a:ext cx="2444580" cy="3079788"/>
          </a:xfrm>
          <a:prstGeom prst="rect">
            <a:avLst/>
          </a:prstGeom>
        </p:spPr>
      </p:pic>
      <p:sp>
        <p:nvSpPr>
          <p:cNvPr id="9" name="Title 3">
            <a:extLst>
              <a:ext uri="{FF2B5EF4-FFF2-40B4-BE49-F238E27FC236}">
                <a16:creationId xmlns:a16="http://schemas.microsoft.com/office/drawing/2014/main" id="{306DE7CD-6FFE-64CE-DADF-0E7F48F5561C}"/>
              </a:ext>
            </a:extLst>
          </p:cNvPr>
          <p:cNvSpPr txBox="1">
            <a:spLocks/>
          </p:cNvSpPr>
          <p:nvPr/>
        </p:nvSpPr>
        <p:spPr>
          <a:xfrm>
            <a:off x="8846286" y="1415096"/>
            <a:ext cx="3182017" cy="1249452"/>
          </a:xfrm>
          <a:prstGeom prst="rect">
            <a:avLst/>
          </a:prstGeom>
        </p:spPr>
        <p:txBody>
          <a:bodyPr vert="horz" anchor="ctr" anchorCtr="0"/>
          <a:lstStyle>
            <a:lvl1pPr algn="ctr" defTabSz="914400" rtl="0" eaLnBrk="1" latinLnBrk="0" hangingPunct="1">
              <a:lnSpc>
                <a:spcPct val="90000"/>
              </a:lnSpc>
              <a:spcBef>
                <a:spcPct val="0"/>
              </a:spcBef>
              <a:buNone/>
              <a:defRPr sz="4400" kern="1200">
                <a:solidFill>
                  <a:schemeClr val="bg1"/>
                </a:solidFill>
                <a:latin typeface="IRANYekan" panose="020B0506030804020204" pitchFamily="34" charset="-78"/>
                <a:ea typeface="+mj-ea"/>
                <a:cs typeface="IRANYekan" panose="020B0506030804020204" pitchFamily="34" charset="-78"/>
              </a:defRPr>
            </a:lvl1pPr>
          </a:lstStyle>
          <a:p>
            <a:pPr rtl="1">
              <a:lnSpc>
                <a:spcPct val="150000"/>
              </a:lnSpc>
            </a:pPr>
            <a:r>
              <a:rPr lang="fa-IR" sz="2000" b="1" dirty="0">
                <a:cs typeface="B Nazanin" panose="00000400000000000000" pitchFamily="2" charset="-78"/>
              </a:rPr>
              <a:t>برخی از دستاوردهای شغل فعلی</a:t>
            </a:r>
            <a:endParaRPr lang="en-US" sz="2000" b="1" dirty="0">
              <a:cs typeface="B Nazanin" panose="00000400000000000000" pitchFamily="2" charset="-78"/>
            </a:endParaRPr>
          </a:p>
        </p:txBody>
      </p:sp>
      <p:cxnSp>
        <p:nvCxnSpPr>
          <p:cNvPr id="10" name="Straight Arrow Connector 9">
            <a:extLst>
              <a:ext uri="{FF2B5EF4-FFF2-40B4-BE49-F238E27FC236}">
                <a16:creationId xmlns:a16="http://schemas.microsoft.com/office/drawing/2014/main" id="{E35A8DAD-4FDF-BB76-3A75-7937AD9BD8CA}"/>
              </a:ext>
            </a:extLst>
          </p:cNvPr>
          <p:cNvCxnSpPr/>
          <p:nvPr/>
        </p:nvCxnSpPr>
        <p:spPr>
          <a:xfrm>
            <a:off x="3657599" y="2335794"/>
            <a:ext cx="7423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C6C1B613-46B8-1E5B-1255-77F8B6DB3FFB}"/>
              </a:ext>
            </a:extLst>
          </p:cNvPr>
          <p:cNvCxnSpPr>
            <a:cxnSpLocks/>
          </p:cNvCxnSpPr>
          <p:nvPr/>
        </p:nvCxnSpPr>
        <p:spPr>
          <a:xfrm rot="16200000" flipH="1">
            <a:off x="5868424" y="2979815"/>
            <a:ext cx="1077269" cy="679333"/>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0C5060A-DA3D-2326-AB62-BE532FBE8C5D}"/>
              </a:ext>
            </a:extLst>
          </p:cNvPr>
          <p:cNvCxnSpPr>
            <a:cxnSpLocks/>
          </p:cNvCxnSpPr>
          <p:nvPr/>
        </p:nvCxnSpPr>
        <p:spPr>
          <a:xfrm>
            <a:off x="4074060" y="2664547"/>
            <a:ext cx="0" cy="4083113"/>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CF67564-CEF9-0493-AABD-54A201567A3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15965" y="1921470"/>
            <a:ext cx="2463334" cy="1421600"/>
          </a:xfrm>
          <a:prstGeom prst="rect">
            <a:avLst/>
          </a:prstGeom>
        </p:spPr>
      </p:pic>
      <p:pic>
        <p:nvPicPr>
          <p:cNvPr id="8" name="Picture 7">
            <a:extLst>
              <a:ext uri="{FF2B5EF4-FFF2-40B4-BE49-F238E27FC236}">
                <a16:creationId xmlns:a16="http://schemas.microsoft.com/office/drawing/2014/main" id="{242832FA-FCAC-760F-E891-DECBABACB6F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4201" y="1905190"/>
            <a:ext cx="2463329" cy="1518714"/>
          </a:xfrm>
          <a:prstGeom prst="rect">
            <a:avLst/>
          </a:prstGeom>
        </p:spPr>
      </p:pic>
      <p:pic>
        <p:nvPicPr>
          <p:cNvPr id="13" name="Picture 12">
            <a:extLst>
              <a:ext uri="{FF2B5EF4-FFF2-40B4-BE49-F238E27FC236}">
                <a16:creationId xmlns:a16="http://schemas.microsoft.com/office/drawing/2014/main" id="{16F5E4BD-573E-085E-5F85-07B96E13C0A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26208" y="4425356"/>
            <a:ext cx="2968023" cy="2322304"/>
          </a:xfrm>
          <a:prstGeom prst="rect">
            <a:avLst/>
          </a:prstGeom>
        </p:spPr>
      </p:pic>
      <p:cxnSp>
        <p:nvCxnSpPr>
          <p:cNvPr id="25" name="Connector: Curved 24">
            <a:extLst>
              <a:ext uri="{FF2B5EF4-FFF2-40B4-BE49-F238E27FC236}">
                <a16:creationId xmlns:a16="http://schemas.microsoft.com/office/drawing/2014/main" id="{1F0908B4-588C-B2FC-4401-1B42D634772C}"/>
              </a:ext>
            </a:extLst>
          </p:cNvPr>
          <p:cNvCxnSpPr>
            <a:cxnSpLocks/>
          </p:cNvCxnSpPr>
          <p:nvPr/>
        </p:nvCxnSpPr>
        <p:spPr>
          <a:xfrm rot="10800000" flipV="1">
            <a:off x="4399985" y="3266276"/>
            <a:ext cx="1270217" cy="1183682"/>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82FEC935-633A-8002-C227-6CBAEEF0549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610219" y="3355300"/>
            <a:ext cx="2638911" cy="2453266"/>
          </a:xfrm>
          <a:prstGeom prst="rect">
            <a:avLst/>
          </a:prstGeom>
        </p:spPr>
      </p:pic>
      <p:pic>
        <p:nvPicPr>
          <p:cNvPr id="33" name="Picture 32">
            <a:extLst>
              <a:ext uri="{FF2B5EF4-FFF2-40B4-BE49-F238E27FC236}">
                <a16:creationId xmlns:a16="http://schemas.microsoft.com/office/drawing/2014/main" id="{6E9B4795-4A61-9FD3-F9CC-4214E12833D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67786" y="3461282"/>
            <a:ext cx="2799623" cy="2135954"/>
          </a:xfrm>
          <a:prstGeom prst="rect">
            <a:avLst/>
          </a:prstGeom>
        </p:spPr>
      </p:pic>
      <p:cxnSp>
        <p:nvCxnSpPr>
          <p:cNvPr id="35" name="Connector: Curved 34">
            <a:extLst>
              <a:ext uri="{FF2B5EF4-FFF2-40B4-BE49-F238E27FC236}">
                <a16:creationId xmlns:a16="http://schemas.microsoft.com/office/drawing/2014/main" id="{2F7E273C-4157-884F-0F51-E4C30F98AAAF}"/>
              </a:ext>
            </a:extLst>
          </p:cNvPr>
          <p:cNvCxnSpPr>
            <a:cxnSpLocks/>
          </p:cNvCxnSpPr>
          <p:nvPr/>
        </p:nvCxnSpPr>
        <p:spPr>
          <a:xfrm rot="16200000" flipH="1">
            <a:off x="1674216" y="3268291"/>
            <a:ext cx="1241694" cy="709936"/>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E1C20777-772F-FD8D-B937-3184A1003B5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7728" y="4449958"/>
            <a:ext cx="2478851" cy="2434938"/>
          </a:xfrm>
          <a:prstGeom prst="rect">
            <a:avLst/>
          </a:prstGeom>
        </p:spPr>
      </p:pic>
      <p:cxnSp>
        <p:nvCxnSpPr>
          <p:cNvPr id="48" name="Connector: Curved 47">
            <a:extLst>
              <a:ext uri="{FF2B5EF4-FFF2-40B4-BE49-F238E27FC236}">
                <a16:creationId xmlns:a16="http://schemas.microsoft.com/office/drawing/2014/main" id="{8D8557A9-F350-D077-BAA6-81DEE480BFCC}"/>
              </a:ext>
            </a:extLst>
          </p:cNvPr>
          <p:cNvCxnSpPr>
            <a:cxnSpLocks/>
          </p:cNvCxnSpPr>
          <p:nvPr/>
        </p:nvCxnSpPr>
        <p:spPr>
          <a:xfrm rot="5400000">
            <a:off x="-225687" y="3580054"/>
            <a:ext cx="1436028" cy="462383"/>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6673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24">
            <a:extLst>
              <a:ext uri="{FF2B5EF4-FFF2-40B4-BE49-F238E27FC236}">
                <a16:creationId xmlns:a16="http://schemas.microsoft.com/office/drawing/2014/main" id="{A9D91022-A0B8-49DC-B2CB-AE6A4978D60A}"/>
              </a:ext>
            </a:extLst>
          </p:cNvPr>
          <p:cNvSpPr/>
          <p:nvPr/>
        </p:nvSpPr>
        <p:spPr>
          <a:xfrm>
            <a:off x="853282" y="492649"/>
            <a:ext cx="7181284" cy="4337688"/>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1" anchor="t"/>
          <a:lstStyle/>
          <a:p>
            <a:pPr algn="r" rtl="1">
              <a:defRPr/>
            </a:pPr>
            <a:r>
              <a:rPr lang="fa-IR" sz="2000" kern="0" dirty="0">
                <a:solidFill>
                  <a:srgbClr val="002060"/>
                </a:solidFill>
                <a:latin typeface="Calibri"/>
                <a:cs typeface="B Nazanin" panose="00000400000000000000" pitchFamily="2" charset="-78"/>
              </a:rPr>
              <a:t>اصلاح برخی از قالب های قطعات مکانیک پروژه مالتی مدیا </a:t>
            </a:r>
            <a:r>
              <a:rPr lang="en-US" sz="2000" kern="0" dirty="0">
                <a:solidFill>
                  <a:srgbClr val="002060"/>
                </a:solidFill>
                <a:latin typeface="Calibri"/>
                <a:cs typeface="B Nazanin" panose="00000400000000000000" pitchFamily="2" charset="-78"/>
              </a:rPr>
              <a:t>X90</a:t>
            </a:r>
            <a:r>
              <a:rPr lang="fa-IR" sz="2000" kern="0" dirty="0">
                <a:solidFill>
                  <a:srgbClr val="002060"/>
                </a:solidFill>
                <a:latin typeface="Calibri"/>
                <a:cs typeface="B Nazanin" panose="00000400000000000000" pitchFamily="2" charset="-78"/>
              </a:rPr>
              <a:t> و استفاده از کل قالب های آن در پروژه </a:t>
            </a:r>
            <a:r>
              <a:rPr lang="en-US" sz="2000" kern="0" dirty="0">
                <a:solidFill>
                  <a:srgbClr val="002060"/>
                </a:solidFill>
                <a:latin typeface="Calibri"/>
                <a:cs typeface="B Nazanin" panose="00000400000000000000" pitchFamily="2" charset="-78"/>
              </a:rPr>
              <a:t>P90</a:t>
            </a:r>
            <a:r>
              <a:rPr lang="fa-IR" sz="2000" kern="0" dirty="0">
                <a:solidFill>
                  <a:srgbClr val="002060"/>
                </a:solidFill>
                <a:latin typeface="Calibri"/>
                <a:cs typeface="B Nazanin" panose="00000400000000000000" pitchFamily="2" charset="-78"/>
              </a:rPr>
              <a:t>.</a:t>
            </a:r>
          </a:p>
          <a:p>
            <a:pPr algn="r" rtl="1">
              <a:defRPr/>
            </a:pPr>
            <a:r>
              <a:rPr lang="fa-IR" sz="2000" kern="0" dirty="0">
                <a:solidFill>
                  <a:srgbClr val="002060"/>
                </a:solidFill>
                <a:latin typeface="Calibri"/>
                <a:cs typeface="B Nazanin" panose="00000400000000000000" pitchFamily="2" charset="-78"/>
              </a:rPr>
              <a:t>درخواست قالب جدید از کشور چین و پیگیری تا لحظه تولید قطعه با شرکت چینی</a:t>
            </a:r>
          </a:p>
          <a:p>
            <a:pPr algn="r" rtl="1">
              <a:defRPr/>
            </a:pPr>
            <a:r>
              <a:rPr lang="fa-IR" sz="2000" kern="0" dirty="0">
                <a:solidFill>
                  <a:srgbClr val="64645A"/>
                </a:solidFill>
                <a:latin typeface="Calibri"/>
                <a:cs typeface="B Nazanin" panose="00000400000000000000" pitchFamily="2" charset="-78"/>
              </a:rPr>
              <a:t>تفاوت سیستم عامل </a:t>
            </a:r>
            <a:r>
              <a:rPr lang="en-US" sz="2000" kern="0" dirty="0">
                <a:solidFill>
                  <a:srgbClr val="64645A"/>
                </a:solidFill>
                <a:latin typeface="Calibri"/>
                <a:cs typeface="B Nazanin" panose="00000400000000000000" pitchFamily="2" charset="-78"/>
              </a:rPr>
              <a:t>X90</a:t>
            </a:r>
            <a:r>
              <a:rPr lang="fa-IR" sz="2000" kern="0" dirty="0">
                <a:solidFill>
                  <a:srgbClr val="64645A"/>
                </a:solidFill>
                <a:latin typeface="Calibri"/>
                <a:cs typeface="B Nazanin" panose="00000400000000000000" pitchFamily="2" charset="-78"/>
              </a:rPr>
              <a:t> و </a:t>
            </a:r>
            <a:r>
              <a:rPr lang="en-US" sz="2000" kern="0" dirty="0">
                <a:solidFill>
                  <a:srgbClr val="64645A"/>
                </a:solidFill>
                <a:latin typeface="Calibri"/>
                <a:cs typeface="B Nazanin" panose="00000400000000000000" pitchFamily="2" charset="-78"/>
              </a:rPr>
              <a:t>P90</a:t>
            </a:r>
            <a:r>
              <a:rPr lang="fa-IR" sz="2000" kern="0" dirty="0">
                <a:solidFill>
                  <a:srgbClr val="64645A"/>
                </a:solidFill>
                <a:latin typeface="Calibri"/>
                <a:cs typeface="B Nazanin" panose="00000400000000000000" pitchFamily="2" charset="-78"/>
              </a:rPr>
              <a:t> منجر به تغییر برد و به واسطه آن صرفا تغییر سه تا از قطعات شد.</a:t>
            </a:r>
            <a:endParaRPr lang="en-US" sz="2000" kern="0" dirty="0">
              <a:solidFill>
                <a:srgbClr val="64645A"/>
              </a:solidFill>
              <a:latin typeface="Calibri"/>
              <a:cs typeface="B Nazanin" panose="00000400000000000000" pitchFamily="2" charset="-78"/>
            </a:endParaRPr>
          </a:p>
          <a:p>
            <a:pPr algn="r" rtl="1">
              <a:defRPr/>
            </a:pPr>
            <a:endParaRPr lang="fa-IR" sz="2000" kern="0" dirty="0">
              <a:solidFill>
                <a:srgbClr val="64645A"/>
              </a:solidFill>
              <a:latin typeface="Calibri"/>
              <a:cs typeface="B Nazanin" panose="00000400000000000000" pitchFamily="2" charset="-78"/>
            </a:endParaRPr>
          </a:p>
          <a:p>
            <a:pPr algn="r" rtl="1">
              <a:defRPr/>
            </a:pPr>
            <a:endParaRPr lang="fa-IR" sz="2000" kern="0" dirty="0">
              <a:solidFill>
                <a:srgbClr val="64645A"/>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fa-IR" sz="2000" kern="0" dirty="0">
              <a:solidFill>
                <a:srgbClr val="64645A"/>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fa-IR" sz="2000" kern="0" dirty="0">
              <a:solidFill>
                <a:srgbClr val="002060"/>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fa-IR" sz="2000" b="0" i="0" u="none" strike="noStrike" kern="0" cap="none" spc="0" normalizeH="0" baseline="0" noProof="0" dirty="0">
              <a:ln>
                <a:noFill/>
              </a:ln>
              <a:solidFill>
                <a:srgbClr val="64645A"/>
              </a:solidFill>
              <a:effectLst/>
              <a:uLnTx/>
              <a:uFillTx/>
              <a:latin typeface="Calibri"/>
              <a:cs typeface="B Nazanin" panose="00000400000000000000" pitchFamily="2" charset="-78"/>
            </a:endParaRPr>
          </a:p>
        </p:txBody>
      </p:sp>
      <p:pic>
        <p:nvPicPr>
          <p:cNvPr id="11" name="Picture 10">
            <a:extLst>
              <a:ext uri="{FF2B5EF4-FFF2-40B4-BE49-F238E27FC236}">
                <a16:creationId xmlns:a16="http://schemas.microsoft.com/office/drawing/2014/main" id="{576C28F8-9AD9-5282-E160-13E6DF3B821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186531" y="2444075"/>
            <a:ext cx="2444580" cy="3079788"/>
          </a:xfrm>
          <a:prstGeom prst="rect">
            <a:avLst/>
          </a:prstGeom>
        </p:spPr>
      </p:pic>
      <p:sp>
        <p:nvSpPr>
          <p:cNvPr id="9" name="Title 3">
            <a:extLst>
              <a:ext uri="{FF2B5EF4-FFF2-40B4-BE49-F238E27FC236}">
                <a16:creationId xmlns:a16="http://schemas.microsoft.com/office/drawing/2014/main" id="{306DE7CD-6FFE-64CE-DADF-0E7F48F5561C}"/>
              </a:ext>
            </a:extLst>
          </p:cNvPr>
          <p:cNvSpPr txBox="1">
            <a:spLocks/>
          </p:cNvSpPr>
          <p:nvPr/>
        </p:nvSpPr>
        <p:spPr>
          <a:xfrm>
            <a:off x="8846286" y="1415096"/>
            <a:ext cx="3182017" cy="1249452"/>
          </a:xfrm>
          <a:prstGeom prst="rect">
            <a:avLst/>
          </a:prstGeom>
        </p:spPr>
        <p:txBody>
          <a:bodyPr vert="horz" anchor="ctr" anchorCtr="0"/>
          <a:lstStyle>
            <a:lvl1pPr algn="ctr" defTabSz="914400" rtl="0" eaLnBrk="1" latinLnBrk="0" hangingPunct="1">
              <a:lnSpc>
                <a:spcPct val="90000"/>
              </a:lnSpc>
              <a:spcBef>
                <a:spcPct val="0"/>
              </a:spcBef>
              <a:buNone/>
              <a:defRPr sz="4400" kern="1200">
                <a:solidFill>
                  <a:schemeClr val="bg1"/>
                </a:solidFill>
                <a:latin typeface="IRANYekan" panose="020B0506030804020204" pitchFamily="34" charset="-78"/>
                <a:ea typeface="+mj-ea"/>
                <a:cs typeface="IRANYekan" panose="020B0506030804020204" pitchFamily="34" charset="-78"/>
              </a:defRPr>
            </a:lvl1pPr>
          </a:lstStyle>
          <a:p>
            <a:pPr rtl="1">
              <a:lnSpc>
                <a:spcPct val="150000"/>
              </a:lnSpc>
            </a:pPr>
            <a:r>
              <a:rPr lang="fa-IR" sz="2000" b="1" dirty="0">
                <a:cs typeface="B Nazanin" panose="00000400000000000000" pitchFamily="2" charset="-78"/>
              </a:rPr>
              <a:t>برخی از دستاوردهای شغل فعلی</a:t>
            </a:r>
            <a:endParaRPr lang="en-US" sz="2000" b="1" dirty="0">
              <a:cs typeface="B Nazanin" panose="00000400000000000000" pitchFamily="2" charset="-78"/>
            </a:endParaRPr>
          </a:p>
        </p:txBody>
      </p:sp>
      <p:pic>
        <p:nvPicPr>
          <p:cNvPr id="2" name="Picture 1">
            <a:extLst>
              <a:ext uri="{FF2B5EF4-FFF2-40B4-BE49-F238E27FC236}">
                <a16:creationId xmlns:a16="http://schemas.microsoft.com/office/drawing/2014/main" id="{860925B0-4EB8-7BE8-7891-04F399C41FC9}"/>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4074" b="94815" l="3109" r="96632">
                        <a14:foregroundMark x1="67876" y1="50370" x2="68653" y2="48889"/>
                        <a14:foregroundMark x1="6218" y1="56296" x2="3109" y2="37778"/>
                        <a14:foregroundMark x1="37824" y1="86296" x2="50518" y2="89630"/>
                        <a14:foregroundMark x1="58290" y1="94815" x2="61917" y2="95185"/>
                        <a14:foregroundMark x1="96891" y1="47037" x2="94819" y2="32963"/>
                        <a14:foregroundMark x1="88860" y1="17407" x2="77979" y2="14074"/>
                        <a14:foregroundMark x1="53627" y1="4815" x2="50259" y2="4074"/>
                      </a14:backgroundRemoval>
                    </a14:imgEffect>
                  </a14:imgLayer>
                </a14:imgProps>
              </a:ext>
              <a:ext uri="{28A0092B-C50C-407E-A947-70E740481C1C}">
                <a14:useLocalDpi xmlns:a14="http://schemas.microsoft.com/office/drawing/2010/main"/>
              </a:ext>
            </a:extLst>
          </a:blip>
          <a:stretch>
            <a:fillRect/>
          </a:stretch>
        </p:blipFill>
        <p:spPr>
          <a:xfrm>
            <a:off x="5268440" y="2862888"/>
            <a:ext cx="1845648" cy="1290997"/>
          </a:xfrm>
          <a:prstGeom prst="rect">
            <a:avLst/>
          </a:prstGeom>
        </p:spPr>
      </p:pic>
      <p:pic>
        <p:nvPicPr>
          <p:cNvPr id="5" name="Picture 4">
            <a:extLst>
              <a:ext uri="{FF2B5EF4-FFF2-40B4-BE49-F238E27FC236}">
                <a16:creationId xmlns:a16="http://schemas.microsoft.com/office/drawing/2014/main" id="{A82F33E2-A136-0C7B-166B-F7F02CC95D4C}"/>
              </a:ext>
            </a:extLst>
          </p:cNvPr>
          <p:cNvPicPr>
            <a:picLocks noChangeAspect="1"/>
          </p:cNvPicPr>
          <p:nvPr/>
        </p:nvPicPr>
        <p:blipFill>
          <a:blip r:embed="rId6" cstate="screen">
            <a:extLst>
              <a:ext uri="{BEBA8EAE-BF5A-486C-A8C5-ECC9F3942E4B}">
                <a14:imgProps xmlns:a14="http://schemas.microsoft.com/office/drawing/2010/main">
                  <a14:imgLayer r:embed="rId7">
                    <a14:imgEffect>
                      <a14:backgroundRemoval t="9051" b="91354" l="6302" r="97569">
                        <a14:foregroundMark x1="93826" y1="49657" x2="89859" y2="47313"/>
                        <a14:foregroundMark x1="93186" y1="46788" x2="93186" y2="46788"/>
                        <a14:foregroundMark x1="97153" y1="47030" x2="97569" y2="44646"/>
                        <a14:foregroundMark x1="6302" y1="56525" x2="6718" y2="51798"/>
                        <a14:foregroundMark x1="67498" y1="91354" x2="67498" y2="91354"/>
                        <a14:foregroundMark x1="34069" y1="9051" x2="32821" y2="9051"/>
                      </a14:backgroundRemoval>
                    </a14:imgEffect>
                  </a14:imgLayer>
                </a14:imgProps>
              </a:ext>
              <a:ext uri="{28A0092B-C50C-407E-A947-70E740481C1C}">
                <a14:useLocalDpi xmlns:a14="http://schemas.microsoft.com/office/drawing/2010/main"/>
              </a:ext>
            </a:extLst>
          </a:blip>
          <a:stretch>
            <a:fillRect/>
          </a:stretch>
        </p:blipFill>
        <p:spPr>
          <a:xfrm>
            <a:off x="296958" y="2039822"/>
            <a:ext cx="3042853" cy="2297303"/>
          </a:xfrm>
          <a:prstGeom prst="rect">
            <a:avLst/>
          </a:prstGeom>
        </p:spPr>
      </p:pic>
      <p:pic>
        <p:nvPicPr>
          <p:cNvPr id="4" name="Picture 3">
            <a:extLst>
              <a:ext uri="{FF2B5EF4-FFF2-40B4-BE49-F238E27FC236}">
                <a16:creationId xmlns:a16="http://schemas.microsoft.com/office/drawing/2014/main" id="{05DC55BB-8B9E-FDC2-F473-85B7A94BDD7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273" b="92727" l="5500" r="96325">
                        <a14:foregroundMark x1="7941" y1="14626" x2="7556" y2="19919"/>
                        <a14:foregroundMark x1="6142" y1="50949" x2="5500" y2="61697"/>
                        <a14:foregroundMark x1="89746" y1="66949" x2="92984" y2="50747"/>
                        <a14:foregroundMark x1="93883" y1="40808" x2="96325" y2="25778"/>
                        <a14:foregroundMark x1="87433" y1="91313" x2="77358" y2="92525"/>
                        <a14:foregroundMark x1="8969" y1="7919" x2="14007" y2="7313"/>
                        <a14:foregroundMark x1="19301" y1="8323" x2="23439" y2="11596"/>
                        <a14:foregroundMark x1="23567" y1="17657" x2="23567" y2="17657"/>
                        <a14:foregroundMark x1="26394" y1="10182" x2="28861" y2="9980"/>
                        <a14:foregroundMark x1="50013" y1="84606" x2="28065" y2="78747"/>
                        <a14:foregroundMark x1="22925" y1="81172" x2="22925" y2="81172"/>
                        <a14:foregroundMark x1="23696" y1="80566" x2="23824" y2="81576"/>
                        <a14:foregroundMark x1="77101" y1="90303" x2="75045" y2="92727"/>
                        <a14:foregroundMark x1="77872" y1="20525" x2="69879" y2="19717"/>
                        <a14:foregroundMark x1="82652" y1="22949" x2="79440" y2="21939"/>
                      </a14:backgroundRemoval>
                    </a14:imgEffect>
                  </a14:imgLayer>
                </a14:imgProps>
              </a:ext>
              <a:ext uri="{28A0092B-C50C-407E-A947-70E740481C1C}">
                <a14:useLocalDpi xmlns:a14="http://schemas.microsoft.com/office/drawing/2010/main" val="0"/>
              </a:ext>
            </a:extLst>
          </a:blip>
          <a:stretch>
            <a:fillRect/>
          </a:stretch>
        </p:blipFill>
        <p:spPr>
          <a:xfrm>
            <a:off x="4218915" y="4074058"/>
            <a:ext cx="3527950" cy="2269763"/>
          </a:xfrm>
          <a:prstGeom prst="rect">
            <a:avLst/>
          </a:prstGeom>
        </p:spPr>
      </p:pic>
      <p:pic>
        <p:nvPicPr>
          <p:cNvPr id="7" name="Picture 6">
            <a:extLst>
              <a:ext uri="{FF2B5EF4-FFF2-40B4-BE49-F238E27FC236}">
                <a16:creationId xmlns:a16="http://schemas.microsoft.com/office/drawing/2014/main" id="{BDB47C36-EA6D-4BD4-54DA-3ED2F1E3588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4364" b="91394" l="4622" r="95488">
                        <a14:foregroundMark x1="15554" y1="8566" x2="15554" y2="8566"/>
                        <a14:foregroundMark x1="14600" y1="8566" x2="10088" y2="9172"/>
                        <a14:foregroundMark x1="11042" y1="4444" x2="11042" y2="4444"/>
                        <a14:foregroundMark x1="9611" y1="6222" x2="7007" y2="10949"/>
                        <a14:foregroundMark x1="95488" y1="29818" x2="93837" y2="34828"/>
                        <a14:foregroundMark x1="90756" y1="91434" x2="75825" y2="86424"/>
                        <a14:foregroundMark x1="5099" y1="66101" x2="4622" y2="68727"/>
                      </a14:backgroundRemoval>
                    </a14:imgEffect>
                  </a14:imgLayer>
                </a14:imgProps>
              </a:ext>
              <a:ext uri="{28A0092B-C50C-407E-A947-70E740481C1C}">
                <a14:useLocalDpi xmlns:a14="http://schemas.microsoft.com/office/drawing/2010/main" val="0"/>
              </a:ext>
            </a:extLst>
          </a:blip>
          <a:stretch>
            <a:fillRect/>
          </a:stretch>
        </p:blipFill>
        <p:spPr>
          <a:xfrm>
            <a:off x="414211" y="4074059"/>
            <a:ext cx="3042853" cy="2562131"/>
          </a:xfrm>
          <a:prstGeom prst="rect">
            <a:avLst/>
          </a:prstGeom>
        </p:spPr>
      </p:pic>
      <p:sp>
        <p:nvSpPr>
          <p:cNvPr id="3" name="Rounded Rectangle 24">
            <a:extLst>
              <a:ext uri="{FF2B5EF4-FFF2-40B4-BE49-F238E27FC236}">
                <a16:creationId xmlns:a16="http://schemas.microsoft.com/office/drawing/2014/main" id="{3FDD4050-C1C8-7A0A-BABE-5B3E79DBCB4B}"/>
              </a:ext>
            </a:extLst>
          </p:cNvPr>
          <p:cNvSpPr/>
          <p:nvPr/>
        </p:nvSpPr>
        <p:spPr>
          <a:xfrm>
            <a:off x="560889" y="0"/>
            <a:ext cx="7181284" cy="4337688"/>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1" anchor="t"/>
          <a:lstStyle/>
          <a:p>
            <a:pPr algn="r" rtl="1">
              <a:defRPr/>
            </a:pPr>
            <a:r>
              <a:rPr lang="fa-IR" sz="2000" u="sng" kern="0" dirty="0">
                <a:solidFill>
                  <a:srgbClr val="002060"/>
                </a:solidFill>
                <a:latin typeface="Calibri"/>
                <a:cs typeface="B Nazanin" panose="00000400000000000000" pitchFamily="2" charset="-78"/>
              </a:rPr>
              <a:t>پیگیری پروژه</a:t>
            </a:r>
            <a:endParaRPr lang="fa-IR" sz="2000" kern="0" dirty="0">
              <a:solidFill>
                <a:srgbClr val="64645A"/>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fa-IR" sz="2000" kern="0" dirty="0">
              <a:solidFill>
                <a:srgbClr val="002060"/>
              </a:solidFill>
              <a:latin typeface="Calibri"/>
              <a:cs typeface="B Nazanin" panose="00000400000000000000" pitchFamily="2" charset="-78"/>
            </a:endParaRPr>
          </a:p>
        </p:txBody>
      </p:sp>
    </p:spTree>
    <p:extLst>
      <p:ext uri="{BB962C8B-B14F-4D97-AF65-F5344CB8AC3E}">
        <p14:creationId xmlns:p14="http://schemas.microsoft.com/office/powerpoint/2010/main" val="3468020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24">
            <a:extLst>
              <a:ext uri="{FF2B5EF4-FFF2-40B4-BE49-F238E27FC236}">
                <a16:creationId xmlns:a16="http://schemas.microsoft.com/office/drawing/2014/main" id="{A9D91022-A0B8-49DC-B2CB-AE6A4978D60A}"/>
              </a:ext>
            </a:extLst>
          </p:cNvPr>
          <p:cNvSpPr/>
          <p:nvPr/>
        </p:nvSpPr>
        <p:spPr>
          <a:xfrm>
            <a:off x="547735" y="196514"/>
            <a:ext cx="7535614" cy="3446148"/>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1" anchor="t"/>
          <a:lstStyle/>
          <a:p>
            <a:pPr marL="0" marR="0" lvl="0" indent="0" algn="just" defTabSz="914400" rtl="1" eaLnBrk="1" fontAlgn="auto" latinLnBrk="0" hangingPunct="1">
              <a:lnSpc>
                <a:spcPct val="100000"/>
              </a:lnSpc>
              <a:spcBef>
                <a:spcPts val="0"/>
              </a:spcBef>
              <a:spcAft>
                <a:spcPts val="0"/>
              </a:spcAft>
              <a:buClrTx/>
              <a:buSzTx/>
              <a:buFontTx/>
              <a:buNone/>
              <a:tabLst/>
              <a:defRPr/>
            </a:pPr>
            <a:r>
              <a:rPr lang="fa-IR" sz="2000" kern="0" dirty="0">
                <a:solidFill>
                  <a:srgbClr val="64645A"/>
                </a:solidFill>
                <a:latin typeface="Calibri"/>
                <a:cs typeface="B Nazanin" panose="00000400000000000000" pitchFamily="2" charset="-78"/>
              </a:rPr>
              <a:t>- توانایی انجام طراحی و </a:t>
            </a:r>
            <a:r>
              <a:rPr lang="ar-SA" sz="2000" kern="0" dirty="0">
                <a:solidFill>
                  <a:srgbClr val="64645A"/>
                </a:solidFill>
                <a:latin typeface="Calibri"/>
                <a:cs typeface="B Nazanin" panose="00000400000000000000" pitchFamily="2" charset="-78"/>
              </a:rPr>
              <a:t>تهیه نقشه های دو بعدی</a:t>
            </a:r>
            <a:r>
              <a:rPr lang="fa-IR" sz="2000" kern="0" dirty="0">
                <a:solidFill>
                  <a:srgbClr val="64645A"/>
                </a:solidFill>
                <a:latin typeface="Calibri"/>
                <a:cs typeface="B Nazanin" panose="00000400000000000000" pitchFamily="2" charset="-78"/>
              </a:rPr>
              <a:t> و سه بعدی</a:t>
            </a:r>
            <a:r>
              <a:rPr lang="ar-SA" sz="2000" kern="0" dirty="0">
                <a:solidFill>
                  <a:srgbClr val="64645A"/>
                </a:solidFill>
                <a:latin typeface="Calibri"/>
                <a:cs typeface="B Nazanin" panose="00000400000000000000" pitchFamily="2" charset="-78"/>
              </a:rPr>
              <a:t> قطعات  با استفاده از نرم افزار </a:t>
            </a:r>
            <a:r>
              <a:rPr lang="fa-IR" sz="2000" kern="0" dirty="0">
                <a:solidFill>
                  <a:srgbClr val="64645A"/>
                </a:solidFill>
                <a:latin typeface="Calibri"/>
                <a:cs typeface="B Nazanin" panose="00000400000000000000" pitchFamily="2" charset="-78"/>
              </a:rPr>
              <a:t>های </a:t>
            </a:r>
            <a:r>
              <a:rPr lang="en-US" sz="2000" kern="0" dirty="0">
                <a:solidFill>
                  <a:srgbClr val="64645A"/>
                </a:solidFill>
                <a:latin typeface="Calibri"/>
                <a:cs typeface="B Nazanin" panose="00000400000000000000" pitchFamily="2" charset="-78"/>
              </a:rPr>
              <a:t>CATIA, Solid Works ,Auto CAD</a:t>
            </a:r>
            <a:endParaRPr lang="fa-IR" sz="2000" kern="0" dirty="0">
              <a:solidFill>
                <a:srgbClr val="64645A"/>
              </a:solidFill>
              <a:latin typeface="Calibri"/>
              <a:cs typeface="B Nazanin" panose="00000400000000000000" pitchFamily="2" charset="-78"/>
            </a:endParaRPr>
          </a:p>
          <a:p>
            <a:pPr marR="0" lvl="0" algn="just" rtl="1">
              <a:lnSpc>
                <a:spcPct val="107000"/>
              </a:lnSpc>
              <a:spcBef>
                <a:spcPts val="0"/>
              </a:spcBef>
              <a:spcAft>
                <a:spcPts val="0"/>
              </a:spcAft>
            </a:pPr>
            <a:r>
              <a:rPr lang="fa-IR" sz="2000" kern="0" dirty="0">
                <a:solidFill>
                  <a:srgbClr val="64645A"/>
                </a:solidFill>
                <a:latin typeface="Calibri"/>
                <a:cs typeface="B Nazanin" panose="00000400000000000000" pitchFamily="2" charset="-78"/>
              </a:rPr>
              <a:t>- توانایی ارائه</a:t>
            </a:r>
            <a:r>
              <a:rPr lang="ar-SA" sz="2000" kern="0" dirty="0">
                <a:solidFill>
                  <a:srgbClr val="64645A"/>
                </a:solidFill>
                <a:latin typeface="Calibri"/>
                <a:cs typeface="B Nazanin" panose="00000400000000000000" pitchFamily="2" charset="-78"/>
              </a:rPr>
              <a:t> گزارش ابعادی با استفاده از ابزارهای اندازه گیری</a:t>
            </a:r>
            <a:endParaRPr lang="en-US" sz="2000" kern="0" dirty="0">
              <a:solidFill>
                <a:srgbClr val="64645A"/>
              </a:solidFill>
              <a:latin typeface="Calibri"/>
              <a:cs typeface="B Nazanin" panose="00000400000000000000" pitchFamily="2" charset="-78"/>
            </a:endParaRPr>
          </a:p>
          <a:p>
            <a:pPr algn="just" rtl="1">
              <a:lnSpc>
                <a:spcPct val="107000"/>
              </a:lnSpc>
            </a:pPr>
            <a:r>
              <a:rPr lang="fa-IR" sz="2000" kern="0" dirty="0">
                <a:solidFill>
                  <a:srgbClr val="64645A"/>
                </a:solidFill>
                <a:latin typeface="Calibri"/>
                <a:cs typeface="B Nazanin" panose="00000400000000000000" pitchFamily="2" charset="-78"/>
              </a:rPr>
              <a:t>- توانایی </a:t>
            </a:r>
            <a:r>
              <a:rPr lang="ar-SA" sz="2000" kern="0" dirty="0">
                <a:solidFill>
                  <a:srgbClr val="64645A"/>
                </a:solidFill>
                <a:latin typeface="Calibri"/>
                <a:cs typeface="B Nazanin" panose="00000400000000000000" pitchFamily="2" charset="-78"/>
              </a:rPr>
              <a:t>طراحی و مدل سازی سطوح و مهندسی معکوس</a:t>
            </a:r>
            <a:r>
              <a:rPr lang="fa-IR" sz="2000" kern="0" dirty="0">
                <a:solidFill>
                  <a:srgbClr val="64645A"/>
                </a:solidFill>
                <a:latin typeface="Calibri"/>
                <a:cs typeface="B Nazanin" panose="00000400000000000000" pitchFamily="2" charset="-78"/>
              </a:rPr>
              <a:t> با نرم افزار کتیا</a:t>
            </a:r>
            <a:endParaRPr lang="en-US" sz="2000" kern="0" dirty="0">
              <a:solidFill>
                <a:srgbClr val="64645A"/>
              </a:solidFill>
              <a:latin typeface="Calibri"/>
              <a:cs typeface="B Nazanin" panose="00000400000000000000" pitchFamily="2" charset="-78"/>
            </a:endParaRPr>
          </a:p>
          <a:p>
            <a:pPr algn="just" rtl="1">
              <a:lnSpc>
                <a:spcPct val="107000"/>
              </a:lnSpc>
            </a:pPr>
            <a:r>
              <a:rPr lang="fa-IR" sz="2000" kern="0" dirty="0">
                <a:solidFill>
                  <a:srgbClr val="64645A"/>
                </a:solidFill>
                <a:latin typeface="Calibri"/>
                <a:cs typeface="B Nazanin" panose="00000400000000000000" pitchFamily="2" charset="-78"/>
              </a:rPr>
              <a:t>- قابلیت آماده سازی </a:t>
            </a:r>
            <a:r>
              <a:rPr lang="ar-SA" sz="2000" kern="0" dirty="0">
                <a:solidFill>
                  <a:srgbClr val="64645A"/>
                </a:solidFill>
                <a:latin typeface="Calibri"/>
                <a:cs typeface="B Nazanin" panose="00000400000000000000" pitchFamily="2" charset="-78"/>
              </a:rPr>
              <a:t>نقشه های انفجاری محصولات و نمایش نحوه مونتاژ</a:t>
            </a:r>
            <a:r>
              <a:rPr lang="fa-IR" sz="2000" kern="0" dirty="0">
                <a:solidFill>
                  <a:srgbClr val="64645A"/>
                </a:solidFill>
                <a:latin typeface="Calibri"/>
                <a:cs typeface="B Nazanin" panose="00000400000000000000" pitchFamily="2" charset="-78"/>
              </a:rPr>
              <a:t> </a:t>
            </a:r>
            <a:endParaRPr lang="en-US" sz="2000" kern="0" dirty="0">
              <a:solidFill>
                <a:srgbClr val="64645A"/>
              </a:solidFill>
              <a:latin typeface="Calibri"/>
              <a:cs typeface="B Nazanin" panose="00000400000000000000" pitchFamily="2" charset="-78"/>
            </a:endParaRPr>
          </a:p>
          <a:p>
            <a:pPr marR="0" lvl="0" algn="just" rtl="1">
              <a:lnSpc>
                <a:spcPct val="107000"/>
              </a:lnSpc>
              <a:spcBef>
                <a:spcPts val="0"/>
              </a:spcBef>
              <a:spcAft>
                <a:spcPts val="0"/>
              </a:spcAft>
            </a:pPr>
            <a:r>
              <a:rPr lang="fa-IR" sz="2000" kern="0" dirty="0">
                <a:solidFill>
                  <a:srgbClr val="64645A"/>
                </a:solidFill>
                <a:latin typeface="Calibri"/>
                <a:cs typeface="B Nazanin" panose="00000400000000000000" pitchFamily="2" charset="-78"/>
              </a:rPr>
              <a:t>- توانایی </a:t>
            </a:r>
            <a:r>
              <a:rPr lang="ar-SA" sz="2000" kern="0" dirty="0">
                <a:solidFill>
                  <a:srgbClr val="64645A"/>
                </a:solidFill>
                <a:latin typeface="Calibri"/>
                <a:cs typeface="B Nazanin" panose="00000400000000000000" pitchFamily="2" charset="-78"/>
              </a:rPr>
              <a:t>تهیه مدارک و گزارش</a:t>
            </a:r>
            <a:r>
              <a:rPr lang="fa-IR" sz="2000" kern="0" dirty="0">
                <a:solidFill>
                  <a:srgbClr val="64645A"/>
                </a:solidFill>
                <a:latin typeface="Calibri"/>
                <a:cs typeface="B Nazanin" panose="00000400000000000000" pitchFamily="2" charset="-78"/>
              </a:rPr>
              <a:t>ات</a:t>
            </a:r>
            <a:r>
              <a:rPr lang="ar-SA" sz="2000" kern="0" dirty="0">
                <a:solidFill>
                  <a:srgbClr val="64645A"/>
                </a:solidFill>
                <a:latin typeface="Calibri"/>
                <a:cs typeface="B Nazanin" panose="00000400000000000000" pitchFamily="2" charset="-78"/>
              </a:rPr>
              <a:t> مورد نیاز در فرمت </a:t>
            </a:r>
            <a:r>
              <a:rPr lang="en-US" sz="2000" kern="0" dirty="0">
                <a:solidFill>
                  <a:srgbClr val="64645A"/>
                </a:solidFill>
                <a:latin typeface="Calibri"/>
                <a:cs typeface="B Nazanin" panose="00000400000000000000" pitchFamily="2" charset="-78"/>
              </a:rPr>
              <a:t>Excel</a:t>
            </a:r>
            <a:r>
              <a:rPr lang="ar-SA" sz="2000" kern="0" dirty="0">
                <a:solidFill>
                  <a:srgbClr val="64645A"/>
                </a:solidFill>
                <a:latin typeface="Calibri"/>
                <a:cs typeface="B Nazanin" panose="00000400000000000000" pitchFamily="2" charset="-78"/>
              </a:rPr>
              <a:t> و </a:t>
            </a:r>
            <a:r>
              <a:rPr lang="en-US" sz="2000" kern="0" dirty="0">
                <a:solidFill>
                  <a:srgbClr val="64645A"/>
                </a:solidFill>
                <a:latin typeface="Calibri"/>
                <a:cs typeface="B Nazanin" panose="00000400000000000000" pitchFamily="2" charset="-78"/>
              </a:rPr>
              <a:t>Word, PPT</a:t>
            </a:r>
          </a:p>
          <a:p>
            <a:pPr marR="0" lvl="0" algn="just" rtl="1">
              <a:lnSpc>
                <a:spcPct val="107000"/>
              </a:lnSpc>
              <a:spcBef>
                <a:spcPts val="0"/>
              </a:spcBef>
              <a:spcAft>
                <a:spcPts val="800"/>
              </a:spcAft>
            </a:pPr>
            <a:r>
              <a:rPr lang="fa-IR" sz="2000" kern="0" dirty="0">
                <a:solidFill>
                  <a:srgbClr val="64645A"/>
                </a:solidFill>
                <a:latin typeface="Calibri"/>
                <a:cs typeface="B Nazanin" panose="00000400000000000000" pitchFamily="2" charset="-78"/>
              </a:rPr>
              <a:t>- توانایی </a:t>
            </a:r>
            <a:r>
              <a:rPr lang="ar-SA" sz="2000" kern="0" dirty="0">
                <a:solidFill>
                  <a:srgbClr val="64645A"/>
                </a:solidFill>
                <a:latin typeface="Calibri"/>
                <a:cs typeface="B Nazanin" panose="00000400000000000000" pitchFamily="2" charset="-78"/>
              </a:rPr>
              <a:t>بررسی جامع علل ریشه ای خرابی های تولیدی و کیفی و ارائه گزارش</a:t>
            </a:r>
            <a:endParaRPr lang="fa-IR" sz="2000" kern="0" dirty="0">
              <a:solidFill>
                <a:srgbClr val="64645A"/>
              </a:solidFill>
              <a:latin typeface="Calibri"/>
              <a:cs typeface="B Nazanin" panose="00000400000000000000" pitchFamily="2" charset="-78"/>
            </a:endParaRPr>
          </a:p>
          <a:p>
            <a:pPr marR="0" lvl="0" algn="just" rtl="1">
              <a:lnSpc>
                <a:spcPct val="107000"/>
              </a:lnSpc>
              <a:spcBef>
                <a:spcPts val="0"/>
              </a:spcBef>
              <a:spcAft>
                <a:spcPts val="800"/>
              </a:spcAft>
            </a:pPr>
            <a:r>
              <a:rPr lang="fa-IR" sz="2000" kern="0" dirty="0">
                <a:solidFill>
                  <a:srgbClr val="64645A"/>
                </a:solidFill>
                <a:latin typeface="Calibri"/>
                <a:cs typeface="B Nazanin" panose="00000400000000000000" pitchFamily="2" charset="-78"/>
              </a:rPr>
              <a:t>- </a:t>
            </a:r>
            <a:r>
              <a:rPr lang="ar-SA" sz="2000" kern="0" dirty="0">
                <a:solidFill>
                  <a:srgbClr val="64645A"/>
                </a:solidFill>
                <a:latin typeface="Calibri"/>
                <a:cs typeface="B Nazanin" panose="00000400000000000000" pitchFamily="2" charset="-78"/>
              </a:rPr>
              <a:t>شناخت کامل محصولات گروه مربوطه</a:t>
            </a:r>
            <a:r>
              <a:rPr lang="fa-IR" sz="2000" kern="0" dirty="0">
                <a:solidFill>
                  <a:srgbClr val="64645A"/>
                </a:solidFill>
                <a:latin typeface="Calibri"/>
                <a:cs typeface="B Nazanin" panose="00000400000000000000" pitchFamily="2" charset="-78"/>
              </a:rPr>
              <a:t>، </a:t>
            </a:r>
            <a:r>
              <a:rPr lang="ar-SA" sz="2000" kern="0" dirty="0">
                <a:solidFill>
                  <a:srgbClr val="64645A"/>
                </a:solidFill>
                <a:latin typeface="Calibri"/>
                <a:cs typeface="B Nazanin" panose="00000400000000000000" pitchFamily="2" charset="-78"/>
              </a:rPr>
              <a:t>رویه تعریف انواع کدها و درخواست تعریف کد و ترنزکشن های مرتبط در </a:t>
            </a:r>
            <a:r>
              <a:rPr lang="en-US" sz="2000" kern="0" dirty="0">
                <a:solidFill>
                  <a:srgbClr val="64645A"/>
                </a:solidFill>
                <a:latin typeface="Calibri"/>
                <a:cs typeface="B Nazanin" panose="00000400000000000000" pitchFamily="2" charset="-78"/>
              </a:rPr>
              <a:t>SAP</a:t>
            </a:r>
            <a:endParaRPr lang="fa-IR" sz="2000" kern="0" dirty="0">
              <a:solidFill>
                <a:srgbClr val="64645A"/>
              </a:solidFill>
              <a:latin typeface="Calibri"/>
              <a:cs typeface="B Nazanin" panose="00000400000000000000" pitchFamily="2" charset="-78"/>
            </a:endParaRPr>
          </a:p>
          <a:p>
            <a:pPr marR="0" lvl="0" algn="just" rtl="1">
              <a:lnSpc>
                <a:spcPct val="107000"/>
              </a:lnSpc>
              <a:spcBef>
                <a:spcPts val="0"/>
              </a:spcBef>
              <a:spcAft>
                <a:spcPts val="800"/>
              </a:spcAft>
            </a:pPr>
            <a:r>
              <a:rPr lang="fa-IR" sz="2000" kern="0" dirty="0">
                <a:solidFill>
                  <a:srgbClr val="64645A"/>
                </a:solidFill>
                <a:latin typeface="Calibri"/>
                <a:cs typeface="B Nazanin" panose="00000400000000000000" pitchFamily="2" charset="-78"/>
              </a:rPr>
              <a:t>- </a:t>
            </a:r>
            <a:r>
              <a:rPr lang="ar-SA" sz="2000" kern="0" dirty="0">
                <a:solidFill>
                  <a:srgbClr val="64645A"/>
                </a:solidFill>
                <a:latin typeface="Calibri"/>
                <a:cs typeface="B Nazanin" panose="00000400000000000000" pitchFamily="2" charset="-78"/>
              </a:rPr>
              <a:t>شناخت انواع پروسه ها و روش های تولید (تزریق، فلزکاری، </a:t>
            </a:r>
            <a:r>
              <a:rPr lang="fa-IR" sz="2000" kern="0" dirty="0">
                <a:solidFill>
                  <a:srgbClr val="64645A"/>
                </a:solidFill>
                <a:latin typeface="Calibri"/>
                <a:cs typeface="B Nazanin" panose="00000400000000000000" pitchFamily="2" charset="-78"/>
              </a:rPr>
              <a:t>ماشینکاری و</a:t>
            </a:r>
            <a:r>
              <a:rPr lang="ar-SA" sz="2000" kern="0" dirty="0">
                <a:solidFill>
                  <a:srgbClr val="64645A"/>
                </a:solidFill>
                <a:latin typeface="Calibri"/>
                <a:cs typeface="B Nazanin" panose="00000400000000000000" pitchFamily="2" charset="-78"/>
              </a:rPr>
              <a:t> ...)</a:t>
            </a:r>
            <a:endParaRPr lang="fa-IR" sz="2000" kern="0" dirty="0">
              <a:solidFill>
                <a:srgbClr val="64645A"/>
              </a:solidFill>
              <a:latin typeface="Calibri"/>
              <a:cs typeface="B Nazanin" panose="00000400000000000000" pitchFamily="2" charset="-78"/>
            </a:endParaRPr>
          </a:p>
          <a:p>
            <a:pPr marR="0" lvl="0" algn="just" rtl="1">
              <a:lnSpc>
                <a:spcPct val="107000"/>
              </a:lnSpc>
              <a:spcBef>
                <a:spcPts val="0"/>
              </a:spcBef>
              <a:spcAft>
                <a:spcPts val="800"/>
              </a:spcAft>
            </a:pPr>
            <a:r>
              <a:rPr lang="fa-IR" sz="2000" kern="0" dirty="0">
                <a:solidFill>
                  <a:srgbClr val="64645A"/>
                </a:solidFill>
                <a:latin typeface="Calibri"/>
                <a:cs typeface="B Nazanin" panose="00000400000000000000" pitchFamily="2" charset="-78"/>
              </a:rPr>
              <a:t>- </a:t>
            </a:r>
            <a:r>
              <a:rPr lang="ar-SA" sz="2000" kern="0" dirty="0">
                <a:solidFill>
                  <a:srgbClr val="64645A"/>
                </a:solidFill>
                <a:latin typeface="Calibri"/>
                <a:cs typeface="B Nazanin" panose="00000400000000000000" pitchFamily="2" charset="-78"/>
              </a:rPr>
              <a:t>شناخت انواع قطعات تولیدی و غیر تولیدی( پلاستیکی ، لاستیکی ،فلزی)</a:t>
            </a:r>
            <a:endParaRPr lang="en-US" sz="2000" kern="0" dirty="0">
              <a:solidFill>
                <a:srgbClr val="64645A"/>
              </a:solidFill>
              <a:latin typeface="Calibri"/>
              <a:cs typeface="B Nazanin" panose="00000400000000000000" pitchFamily="2" charset="-78"/>
            </a:endParaRPr>
          </a:p>
          <a:p>
            <a:pPr marR="0" lvl="0" algn="just" rtl="1">
              <a:lnSpc>
                <a:spcPct val="107000"/>
              </a:lnSpc>
              <a:spcBef>
                <a:spcPts val="0"/>
              </a:spcBef>
              <a:spcAft>
                <a:spcPts val="800"/>
              </a:spcAft>
            </a:pPr>
            <a:r>
              <a:rPr lang="fa-IR" sz="2000" kern="0" dirty="0">
                <a:solidFill>
                  <a:srgbClr val="64645A"/>
                </a:solidFill>
                <a:latin typeface="Calibri"/>
                <a:cs typeface="B Nazanin" panose="00000400000000000000" pitchFamily="2" charset="-78"/>
              </a:rPr>
              <a:t>- </a:t>
            </a:r>
            <a:r>
              <a:rPr lang="ar-SA" sz="2000" kern="0" dirty="0">
                <a:solidFill>
                  <a:srgbClr val="64645A"/>
                </a:solidFill>
                <a:latin typeface="Calibri"/>
                <a:cs typeface="B Nazanin" panose="00000400000000000000" pitchFamily="2" charset="-78"/>
              </a:rPr>
              <a:t>تهیه</a:t>
            </a:r>
            <a:r>
              <a:rPr lang="fa-IR" sz="2000" kern="0" dirty="0">
                <a:solidFill>
                  <a:srgbClr val="64645A"/>
                </a:solidFill>
                <a:latin typeface="Calibri"/>
                <a:cs typeface="B Nazanin" panose="00000400000000000000" pitchFamily="2" charset="-78"/>
              </a:rPr>
              <a:t> دیتاهای مورد نیاز</a:t>
            </a:r>
            <a:r>
              <a:rPr lang="ar-SA" sz="2000" kern="0" dirty="0">
                <a:solidFill>
                  <a:srgbClr val="64645A"/>
                </a:solidFill>
                <a:latin typeface="Calibri"/>
                <a:cs typeface="B Nazanin" panose="00000400000000000000" pitchFamily="2" charset="-78"/>
              </a:rPr>
              <a:t> جهت ارائه به مشتری-</a:t>
            </a:r>
            <a:r>
              <a:rPr lang="en-US" sz="2000" kern="0" dirty="0">
                <a:solidFill>
                  <a:srgbClr val="64645A"/>
                </a:solidFill>
                <a:latin typeface="Calibri"/>
                <a:cs typeface="B Nazanin" panose="00000400000000000000" pitchFamily="2" charset="-78"/>
              </a:rPr>
              <a:t>A surface</a:t>
            </a:r>
          </a:p>
          <a:p>
            <a:pPr marR="0" lvl="0" algn="just" rtl="1">
              <a:lnSpc>
                <a:spcPct val="107000"/>
              </a:lnSpc>
              <a:spcBef>
                <a:spcPts val="0"/>
              </a:spcBef>
              <a:spcAft>
                <a:spcPts val="800"/>
              </a:spcAft>
            </a:pPr>
            <a:r>
              <a:rPr lang="fa-IR" sz="2000" kern="0" dirty="0">
                <a:solidFill>
                  <a:srgbClr val="64645A"/>
                </a:solidFill>
                <a:latin typeface="Calibri"/>
                <a:cs typeface="B Nazanin" panose="00000400000000000000" pitchFamily="2" charset="-78"/>
              </a:rPr>
              <a:t>- توانایی </a:t>
            </a:r>
            <a:r>
              <a:rPr lang="ar-SA" sz="2000" kern="0" dirty="0">
                <a:solidFill>
                  <a:srgbClr val="64645A"/>
                </a:solidFill>
                <a:latin typeface="Calibri"/>
                <a:cs typeface="B Nazanin" panose="00000400000000000000" pitchFamily="2" charset="-78"/>
              </a:rPr>
              <a:t>تهیه نقشه های</a:t>
            </a:r>
            <a:r>
              <a:rPr lang="en-US" sz="2000" kern="0" dirty="0">
                <a:solidFill>
                  <a:srgbClr val="64645A"/>
                </a:solidFill>
                <a:latin typeface="Calibri"/>
                <a:cs typeface="B Nazanin" panose="00000400000000000000" pitchFamily="2" charset="-78"/>
              </a:rPr>
              <a:t>PCB</a:t>
            </a:r>
            <a:r>
              <a:rPr lang="ar-SA" sz="2000" kern="0" dirty="0">
                <a:solidFill>
                  <a:srgbClr val="64645A"/>
                </a:solidFill>
                <a:latin typeface="Calibri"/>
                <a:cs typeface="B Nazanin" panose="00000400000000000000" pitchFamily="2" charset="-78"/>
              </a:rPr>
              <a:t> گروه الکترونیک</a:t>
            </a:r>
            <a:endParaRPr lang="en-US" sz="2000" kern="0" dirty="0">
              <a:solidFill>
                <a:srgbClr val="64645A"/>
              </a:solidFill>
              <a:latin typeface="Calibri"/>
              <a:cs typeface="B Nazanin" panose="00000400000000000000" pitchFamily="2" charset="-78"/>
            </a:endParaRPr>
          </a:p>
          <a:p>
            <a:pPr marR="0" lvl="0" algn="just" rtl="1">
              <a:lnSpc>
                <a:spcPct val="107000"/>
              </a:lnSpc>
              <a:spcBef>
                <a:spcPts val="0"/>
              </a:spcBef>
              <a:spcAft>
                <a:spcPts val="800"/>
              </a:spcAft>
            </a:pPr>
            <a:r>
              <a:rPr lang="en-US" sz="2000" kern="0" dirty="0">
                <a:solidFill>
                  <a:srgbClr val="64645A"/>
                </a:solidFill>
                <a:latin typeface="Calibri"/>
                <a:cs typeface="B Nazanin" panose="00000400000000000000" pitchFamily="2" charset="-78"/>
              </a:rPr>
              <a:t> </a:t>
            </a:r>
            <a:r>
              <a:rPr lang="fa-IR" sz="2000" kern="0" dirty="0">
                <a:solidFill>
                  <a:srgbClr val="64645A"/>
                </a:solidFill>
                <a:latin typeface="Calibri"/>
                <a:cs typeface="B Nazanin" panose="00000400000000000000" pitchFamily="2" charset="-78"/>
              </a:rPr>
              <a:t>- دانش آماده سازی</a:t>
            </a:r>
            <a:r>
              <a:rPr lang="ar-SA" sz="2000" kern="0" dirty="0">
                <a:solidFill>
                  <a:srgbClr val="64645A"/>
                </a:solidFill>
                <a:latin typeface="Calibri"/>
                <a:cs typeface="B Nazanin" panose="00000400000000000000" pitchFamily="2" charset="-78"/>
              </a:rPr>
              <a:t> نقشه های دو بعدی محصولات شامل تلرانس های هندسی</a:t>
            </a:r>
            <a:endParaRPr lang="en-US" sz="2000" kern="0" dirty="0">
              <a:solidFill>
                <a:srgbClr val="64645A"/>
              </a:solidFill>
              <a:latin typeface="Calibri"/>
              <a:cs typeface="B Nazanin" panose="00000400000000000000" pitchFamily="2" charset="-78"/>
            </a:endParaRPr>
          </a:p>
          <a:p>
            <a:pPr marR="0" lvl="0" algn="just" rtl="1">
              <a:lnSpc>
                <a:spcPct val="107000"/>
              </a:lnSpc>
              <a:spcBef>
                <a:spcPts val="0"/>
              </a:spcBef>
              <a:spcAft>
                <a:spcPts val="800"/>
              </a:spcAft>
            </a:pPr>
            <a:r>
              <a:rPr lang="fa-IR" sz="2000" kern="0" dirty="0">
                <a:solidFill>
                  <a:srgbClr val="64645A"/>
                </a:solidFill>
                <a:latin typeface="Calibri"/>
                <a:cs typeface="B Nazanin" panose="00000400000000000000" pitchFamily="2" charset="-78"/>
              </a:rPr>
              <a:t>- توانایی </a:t>
            </a:r>
            <a:r>
              <a:rPr lang="ar-SA" sz="2000" kern="0" dirty="0">
                <a:solidFill>
                  <a:srgbClr val="64645A"/>
                </a:solidFill>
                <a:latin typeface="Calibri"/>
                <a:cs typeface="B Nazanin" panose="00000400000000000000" pitchFamily="2" charset="-78"/>
              </a:rPr>
              <a:t>تهیه نقشه </a:t>
            </a:r>
            <a:r>
              <a:rPr lang="fa-IR" sz="2000" kern="0" dirty="0">
                <a:solidFill>
                  <a:srgbClr val="64645A"/>
                </a:solidFill>
                <a:latin typeface="Calibri"/>
                <a:cs typeface="B Nazanin" panose="00000400000000000000" pitchFamily="2" charset="-78"/>
              </a:rPr>
              <a:t>مدیفیکیشن</a:t>
            </a:r>
            <a:endParaRPr lang="en-US" sz="2000" kern="0" dirty="0">
              <a:solidFill>
                <a:srgbClr val="64645A"/>
              </a:solidFill>
              <a:latin typeface="Calibri"/>
              <a:cs typeface="B Nazanin" panose="00000400000000000000" pitchFamily="2" charset="-78"/>
            </a:endParaRPr>
          </a:p>
          <a:p>
            <a:pPr marR="0" lvl="0" algn="just" rtl="1">
              <a:lnSpc>
                <a:spcPct val="107000"/>
              </a:lnSpc>
              <a:spcBef>
                <a:spcPts val="0"/>
              </a:spcBef>
              <a:spcAft>
                <a:spcPts val="800"/>
              </a:spcAft>
            </a:pPr>
            <a:r>
              <a:rPr lang="fa-IR" sz="2000" kern="0" dirty="0">
                <a:solidFill>
                  <a:srgbClr val="64645A"/>
                </a:solidFill>
                <a:latin typeface="Calibri"/>
                <a:cs typeface="B Nazanin" panose="00000400000000000000" pitchFamily="2" charset="-78"/>
              </a:rPr>
              <a:t>- سوابق متعدد </a:t>
            </a:r>
            <a:r>
              <a:rPr lang="ar-SA" sz="2000" kern="0" dirty="0">
                <a:solidFill>
                  <a:srgbClr val="64645A"/>
                </a:solidFill>
                <a:latin typeface="Calibri"/>
                <a:cs typeface="B Nazanin" panose="00000400000000000000" pitchFamily="2" charset="-78"/>
              </a:rPr>
              <a:t>تهیه گزارشات ابعادی و بررسی مغایرت </a:t>
            </a:r>
            <a:r>
              <a:rPr lang="fa-IR" sz="2000" kern="0" dirty="0">
                <a:solidFill>
                  <a:srgbClr val="64645A"/>
                </a:solidFill>
                <a:latin typeface="Calibri"/>
                <a:cs typeface="B Nazanin" panose="00000400000000000000" pitchFamily="2" charset="-78"/>
              </a:rPr>
              <a:t>پرتوتایپ ها و نمونه قالب</a:t>
            </a:r>
            <a:endParaRPr lang="en-US" sz="2000" kern="0" dirty="0">
              <a:solidFill>
                <a:srgbClr val="64645A"/>
              </a:solidFill>
              <a:latin typeface="Calibri"/>
              <a:cs typeface="B Nazanin" panose="00000400000000000000" pitchFamily="2" charset="-78"/>
            </a:endParaRPr>
          </a:p>
          <a:p>
            <a:pPr marR="0" lvl="0" algn="r" rtl="1">
              <a:lnSpc>
                <a:spcPct val="107000"/>
              </a:lnSpc>
              <a:spcBef>
                <a:spcPts val="0"/>
              </a:spcBef>
              <a:spcAft>
                <a:spcPts val="800"/>
              </a:spcAft>
            </a:pPr>
            <a:endParaRPr lang="fa-IR" sz="2000" kern="0" dirty="0">
              <a:solidFill>
                <a:srgbClr val="64645A"/>
              </a:solidFill>
              <a:latin typeface="Calibri"/>
              <a:cs typeface="B Nazanin" panose="00000400000000000000" pitchFamily="2" charset="-78"/>
            </a:endParaRPr>
          </a:p>
        </p:txBody>
      </p:sp>
      <p:sp>
        <p:nvSpPr>
          <p:cNvPr id="9" name="Title 3">
            <a:extLst>
              <a:ext uri="{FF2B5EF4-FFF2-40B4-BE49-F238E27FC236}">
                <a16:creationId xmlns:a16="http://schemas.microsoft.com/office/drawing/2014/main" id="{306DE7CD-6FFE-64CE-DADF-0E7F48F5561C}"/>
              </a:ext>
            </a:extLst>
          </p:cNvPr>
          <p:cNvSpPr txBox="1">
            <a:spLocks/>
          </p:cNvSpPr>
          <p:nvPr/>
        </p:nvSpPr>
        <p:spPr>
          <a:xfrm>
            <a:off x="8846286" y="1151109"/>
            <a:ext cx="3182017" cy="2277891"/>
          </a:xfrm>
          <a:prstGeom prst="rect">
            <a:avLst/>
          </a:prstGeom>
        </p:spPr>
        <p:txBody>
          <a:bodyPr vert="horz" anchor="ctr" anchorCtr="0"/>
          <a:lstStyle>
            <a:lvl1pPr algn="ctr" defTabSz="914400" rtl="0" eaLnBrk="1" latinLnBrk="0" hangingPunct="1">
              <a:lnSpc>
                <a:spcPct val="90000"/>
              </a:lnSpc>
              <a:spcBef>
                <a:spcPct val="0"/>
              </a:spcBef>
              <a:buNone/>
              <a:defRPr sz="4400" kern="1200">
                <a:solidFill>
                  <a:schemeClr val="bg1"/>
                </a:solidFill>
                <a:latin typeface="IRANYekan" panose="020B0506030804020204" pitchFamily="34" charset="-78"/>
                <a:ea typeface="+mj-ea"/>
                <a:cs typeface="IRANYekan" panose="020B0506030804020204" pitchFamily="34" charset="-78"/>
              </a:defRPr>
            </a:lvl1pPr>
          </a:lstStyle>
          <a:p>
            <a:pPr algn="ctr" rtl="1">
              <a:lnSpc>
                <a:spcPct val="150000"/>
              </a:lnSpc>
            </a:pPr>
            <a:r>
              <a:rPr lang="fa-IR" sz="2000" b="1" dirty="0">
                <a:cs typeface="B Nazanin" panose="00000400000000000000" pitchFamily="2" charset="-78"/>
              </a:rPr>
              <a:t>دلایل شایستگی</a:t>
            </a:r>
            <a:endParaRPr lang="en-US" sz="2000" b="1" dirty="0">
              <a:cs typeface="B Nazanin" panose="00000400000000000000" pitchFamily="2" charset="-78"/>
            </a:endParaRPr>
          </a:p>
        </p:txBody>
      </p:sp>
      <p:pic>
        <p:nvPicPr>
          <p:cNvPr id="2" name="Picture 1">
            <a:extLst>
              <a:ext uri="{FF2B5EF4-FFF2-40B4-BE49-F238E27FC236}">
                <a16:creationId xmlns:a16="http://schemas.microsoft.com/office/drawing/2014/main" id="{FDECC5A9-8EDF-6EBD-04F7-341F2E878C2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883687" y="2965757"/>
            <a:ext cx="3058714" cy="2287058"/>
          </a:xfrm>
          <a:prstGeom prst="rect">
            <a:avLst/>
          </a:prstGeom>
        </p:spPr>
      </p:pic>
    </p:spTree>
    <p:extLst>
      <p:ext uri="{BB962C8B-B14F-4D97-AF65-F5344CB8AC3E}">
        <p14:creationId xmlns:p14="http://schemas.microsoft.com/office/powerpoint/2010/main" val="2018835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24">
            <a:extLst>
              <a:ext uri="{FF2B5EF4-FFF2-40B4-BE49-F238E27FC236}">
                <a16:creationId xmlns:a16="http://schemas.microsoft.com/office/drawing/2014/main" id="{A9D91022-A0B8-49DC-B2CB-AE6A4978D60A}"/>
              </a:ext>
            </a:extLst>
          </p:cNvPr>
          <p:cNvSpPr/>
          <p:nvPr/>
        </p:nvSpPr>
        <p:spPr>
          <a:xfrm>
            <a:off x="609600" y="620033"/>
            <a:ext cx="7413694" cy="5504541"/>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1" anchor="t"/>
          <a:lstStyle/>
          <a:p>
            <a:pPr marL="0" marR="0" lvl="0" indent="0" algn="just" defTabSz="914400" rtl="1" eaLnBrk="1" fontAlgn="auto" latinLnBrk="0" hangingPunct="1">
              <a:lnSpc>
                <a:spcPct val="100000"/>
              </a:lnSpc>
              <a:spcBef>
                <a:spcPts val="0"/>
              </a:spcBef>
              <a:spcAft>
                <a:spcPts val="0"/>
              </a:spcAft>
              <a:buClrTx/>
              <a:buSzTx/>
              <a:buFontTx/>
              <a:buNone/>
              <a:tabLst/>
              <a:defRPr/>
            </a:pPr>
            <a:r>
              <a:rPr lang="fa-IR" sz="2000" kern="0" dirty="0">
                <a:solidFill>
                  <a:srgbClr val="002060"/>
                </a:solidFill>
                <a:latin typeface="Calibri"/>
                <a:cs typeface="B Nazanin" panose="00000400000000000000" pitchFamily="2" charset="-78"/>
              </a:rPr>
              <a:t>1.تهیه گزارش </a:t>
            </a:r>
            <a:r>
              <a:rPr lang="en-US" sz="2000" kern="0" dirty="0">
                <a:solidFill>
                  <a:srgbClr val="002060"/>
                </a:solidFill>
                <a:latin typeface="Calibri"/>
                <a:cs typeface="B Nazanin" panose="00000400000000000000" pitchFamily="2" charset="-78"/>
              </a:rPr>
              <a:t>8D Report</a:t>
            </a:r>
            <a:endParaRPr lang="fa-IR" sz="2000" kern="0" dirty="0">
              <a:solidFill>
                <a:srgbClr val="002060"/>
              </a:solidFill>
              <a:latin typeface="Calibri"/>
              <a:cs typeface="B Nazanin" panose="00000400000000000000" pitchFamily="2" charset="-78"/>
            </a:endParaRPr>
          </a:p>
          <a:p>
            <a:pPr marL="0" marR="0" lvl="0" indent="0" algn="just" defTabSz="914400" rtl="1" eaLnBrk="1" fontAlgn="auto" latinLnBrk="0" hangingPunct="1">
              <a:lnSpc>
                <a:spcPct val="100000"/>
              </a:lnSpc>
              <a:spcBef>
                <a:spcPts val="0"/>
              </a:spcBef>
              <a:spcAft>
                <a:spcPts val="0"/>
              </a:spcAft>
              <a:buClrTx/>
              <a:buSzTx/>
              <a:buFontTx/>
              <a:buNone/>
              <a:tabLst/>
              <a:defRPr/>
            </a:pPr>
            <a:r>
              <a:rPr kumimoji="0" lang="fa-IR" sz="2000" b="0" i="0" u="none" strike="noStrike" kern="0" cap="none" spc="0" normalizeH="0" baseline="0" noProof="0" dirty="0">
                <a:ln>
                  <a:noFill/>
                </a:ln>
                <a:solidFill>
                  <a:srgbClr val="64645A"/>
                </a:solidFill>
                <a:effectLst/>
                <a:uLnTx/>
                <a:uFillTx/>
                <a:latin typeface="Calibri"/>
                <a:cs typeface="B Nazanin" panose="00000400000000000000" pitchFamily="2" charset="-78"/>
              </a:rPr>
              <a:t>در جهت صرفه جویی زمان و کاهش هزینه ها و جلوگیری از ایجاد ضایعات، پیشنهاد می شود برای بهبود تشخیص ایرادات اعلام شده از سمت خط تولید، تهیه و آرشیو </a:t>
            </a:r>
            <a:r>
              <a:rPr kumimoji="0" lang="en-US" sz="2000" b="0" i="0" u="none" strike="noStrike" kern="0" cap="none" spc="0" normalizeH="0" baseline="0" noProof="0" dirty="0">
                <a:ln>
                  <a:noFill/>
                </a:ln>
                <a:solidFill>
                  <a:srgbClr val="64645A"/>
                </a:solidFill>
                <a:effectLst/>
                <a:uLnTx/>
                <a:uFillTx/>
                <a:latin typeface="Calibri"/>
                <a:cs typeface="B Nazanin" panose="00000400000000000000" pitchFamily="2" charset="-78"/>
              </a:rPr>
              <a:t>8D Report</a:t>
            </a:r>
            <a:r>
              <a:rPr kumimoji="0" lang="fa-IR" sz="2000" b="0" i="0" u="none" strike="noStrike" kern="0" cap="none" spc="0" normalizeH="0" baseline="0" noProof="0" dirty="0">
                <a:ln>
                  <a:noFill/>
                </a:ln>
                <a:solidFill>
                  <a:srgbClr val="64645A"/>
                </a:solidFill>
                <a:effectLst/>
                <a:uLnTx/>
                <a:uFillTx/>
                <a:latin typeface="Calibri"/>
                <a:cs typeface="B Nazanin" panose="00000400000000000000" pitchFamily="2" charset="-78"/>
              </a:rPr>
              <a:t> با فرمت اختصاصی مهندسی مکانیک صورت گیرد.که در طولانی مدت هنگام مراجعه به فایل های آرشیو شده می توان ایرادات اعلام شده را </a:t>
            </a:r>
            <a:r>
              <a:rPr lang="fa-IR" sz="2000" kern="0" dirty="0">
                <a:solidFill>
                  <a:srgbClr val="64645A"/>
                </a:solidFill>
                <a:latin typeface="Calibri"/>
                <a:cs typeface="B Nazanin" panose="00000400000000000000" pitchFamily="2" charset="-78"/>
              </a:rPr>
              <a:t>تشخیص و</a:t>
            </a:r>
            <a:r>
              <a:rPr lang="en-US" sz="2000" kern="0" dirty="0">
                <a:solidFill>
                  <a:srgbClr val="64645A"/>
                </a:solidFill>
                <a:latin typeface="Calibri"/>
                <a:cs typeface="B Nazanin" panose="00000400000000000000" pitchFamily="2" charset="-78"/>
              </a:rPr>
              <a:t> </a:t>
            </a:r>
            <a:r>
              <a:rPr lang="fa-IR" sz="2000" kern="0" dirty="0">
                <a:solidFill>
                  <a:srgbClr val="64645A"/>
                </a:solidFill>
                <a:latin typeface="Calibri"/>
                <a:cs typeface="B Nazanin" panose="00000400000000000000" pitchFamily="2" charset="-78"/>
              </a:rPr>
              <a:t>زمان بررسی و رفع ایراد را به مراتب کاهش داد.</a:t>
            </a:r>
            <a:endParaRPr kumimoji="0" lang="fa-IR" sz="2000" b="0" i="0" u="none" strike="noStrike" kern="0" cap="none" spc="0" normalizeH="0" baseline="0" noProof="0" dirty="0">
              <a:ln>
                <a:noFill/>
              </a:ln>
              <a:solidFill>
                <a:srgbClr val="64645A"/>
              </a:solidFill>
              <a:effectLst/>
              <a:uLnTx/>
              <a:uFillTx/>
              <a:latin typeface="Calibri"/>
              <a:cs typeface="B Nazanin" panose="00000400000000000000" pitchFamily="2" charset="-78"/>
            </a:endParaRPr>
          </a:p>
          <a:p>
            <a:pPr marL="0" marR="0" lvl="0" indent="0" algn="just" defTabSz="914400" rtl="1" eaLnBrk="1" fontAlgn="auto" latinLnBrk="0" hangingPunct="1">
              <a:lnSpc>
                <a:spcPct val="100000"/>
              </a:lnSpc>
              <a:spcBef>
                <a:spcPts val="0"/>
              </a:spcBef>
              <a:spcAft>
                <a:spcPts val="0"/>
              </a:spcAft>
              <a:buClrTx/>
              <a:buSzTx/>
              <a:buFontTx/>
              <a:buNone/>
              <a:tabLst/>
              <a:defRPr/>
            </a:pPr>
            <a:endParaRPr kumimoji="0" lang="fa-IR" sz="2000" b="0" i="0" u="none" strike="noStrike" kern="0" cap="none" spc="0" normalizeH="0" baseline="0" noProof="0" dirty="0">
              <a:ln>
                <a:noFill/>
              </a:ln>
              <a:solidFill>
                <a:srgbClr val="64645A"/>
              </a:solidFill>
              <a:effectLst/>
              <a:uLnTx/>
              <a:uFillTx/>
              <a:latin typeface="Calibri"/>
              <a:cs typeface="B Nazanin" panose="00000400000000000000" pitchFamily="2" charset="-78"/>
            </a:endParaRPr>
          </a:p>
          <a:p>
            <a:pPr marL="0" marR="0" lvl="0" indent="0" algn="just" defTabSz="914400" rtl="1" eaLnBrk="1" fontAlgn="auto" latinLnBrk="0" hangingPunct="1">
              <a:lnSpc>
                <a:spcPct val="100000"/>
              </a:lnSpc>
              <a:spcBef>
                <a:spcPts val="0"/>
              </a:spcBef>
              <a:spcAft>
                <a:spcPts val="0"/>
              </a:spcAft>
              <a:buClrTx/>
              <a:buSzTx/>
              <a:buFontTx/>
              <a:buNone/>
              <a:tabLst/>
              <a:defRPr/>
            </a:pPr>
            <a:r>
              <a:rPr lang="fa-IR" sz="2000" kern="0" dirty="0">
                <a:solidFill>
                  <a:srgbClr val="002060"/>
                </a:solidFill>
                <a:latin typeface="Calibri"/>
                <a:cs typeface="B Nazanin" panose="00000400000000000000" pitchFamily="2" charset="-78"/>
              </a:rPr>
              <a:t>2.تلاش برای به حداقل رساندن مسیر سالن های مبدا و مقصد:</a:t>
            </a:r>
          </a:p>
          <a:p>
            <a:pPr marL="0" marR="0" lvl="0" indent="0" algn="just" defTabSz="914400" rtl="1" eaLnBrk="1" fontAlgn="auto" latinLnBrk="0" hangingPunct="1">
              <a:lnSpc>
                <a:spcPct val="100000"/>
              </a:lnSpc>
              <a:spcBef>
                <a:spcPts val="0"/>
              </a:spcBef>
              <a:spcAft>
                <a:spcPts val="0"/>
              </a:spcAft>
              <a:buClrTx/>
              <a:buSzTx/>
              <a:buFontTx/>
              <a:buNone/>
              <a:tabLst/>
              <a:defRPr/>
            </a:pPr>
            <a:r>
              <a:rPr lang="fa-IR" sz="2000" kern="0" dirty="0">
                <a:solidFill>
                  <a:srgbClr val="64645A"/>
                </a:solidFill>
                <a:latin typeface="Calibri"/>
                <a:cs typeface="B Nazanin" panose="00000400000000000000" pitchFamily="2" charset="-78"/>
              </a:rPr>
              <a:t>گاهی بسیاری از مشکلات خطوط تولید به دلیل دور بودن سالن مبدا و مقصد رخ می دهد، به عنوان مثال قطعات تزریقی با توجه به آیتم مونتاژی لحاظ شده در مشخصات ویژه، میبایست در سالن مقصد خود چک شود و اجازه تولید از طرف کیفیت سالن مونتاژ یا مقصد اعلام گردد. اما گاهی برخی قطعات به دلیل فاصله ی مبدا از مقصد، (مثلا سایت یک بدنه ریموت کوییک را تزریق کرده و در سایت دو مونتاژ می شود) فرصت چک کردن قطعات پیدا نخواهد شد و سالن تزریق با توجه به برنامه لحاظ شده تولید انجام می دهد و منتظر سالن مونتاژ نمی ماند، بنابراین چک مونتاژی لحاظ نمی گردد. لذا  گردآوری سالن های مرتبط به یکدیگر در یک کارخانه، ایده ای مناسب برای بر طرف نمودن مشکلات این چنینی می باشد.</a:t>
            </a:r>
            <a:endParaRPr kumimoji="0" lang="fa-IR" sz="2000" b="0" i="0" u="none" strike="noStrike" kern="0" cap="none" spc="0" normalizeH="0" baseline="0" noProof="0" dirty="0">
              <a:ln>
                <a:noFill/>
              </a:ln>
              <a:solidFill>
                <a:srgbClr val="64645A"/>
              </a:solidFill>
              <a:effectLst/>
              <a:uLnTx/>
              <a:uFillTx/>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000" b="0" i="0" u="none" strike="noStrike" kern="0" cap="none" spc="0" normalizeH="0" baseline="0" noProof="0" dirty="0">
                <a:ln>
                  <a:noFill/>
                </a:ln>
                <a:solidFill>
                  <a:srgbClr val="64645A"/>
                </a:solidFill>
                <a:effectLst/>
                <a:uLnTx/>
                <a:uFillTx/>
                <a:latin typeface="Calibri"/>
                <a:cs typeface="B Nazanin" panose="00000400000000000000" pitchFamily="2" charset="-78"/>
              </a:rPr>
              <a:t> </a:t>
            </a:r>
          </a:p>
        </p:txBody>
      </p:sp>
      <p:sp>
        <p:nvSpPr>
          <p:cNvPr id="9" name="Title 3">
            <a:extLst>
              <a:ext uri="{FF2B5EF4-FFF2-40B4-BE49-F238E27FC236}">
                <a16:creationId xmlns:a16="http://schemas.microsoft.com/office/drawing/2014/main" id="{306DE7CD-6FFE-64CE-DADF-0E7F48F5561C}"/>
              </a:ext>
            </a:extLst>
          </p:cNvPr>
          <p:cNvSpPr txBox="1">
            <a:spLocks/>
          </p:cNvSpPr>
          <p:nvPr/>
        </p:nvSpPr>
        <p:spPr>
          <a:xfrm>
            <a:off x="8846286" y="948092"/>
            <a:ext cx="3182017" cy="2277891"/>
          </a:xfrm>
          <a:prstGeom prst="rect">
            <a:avLst/>
          </a:prstGeom>
        </p:spPr>
        <p:txBody>
          <a:bodyPr vert="horz" anchor="ctr" anchorCtr="0"/>
          <a:lstStyle>
            <a:lvl1pPr algn="ctr" defTabSz="914400" rtl="0" eaLnBrk="1" latinLnBrk="0" hangingPunct="1">
              <a:lnSpc>
                <a:spcPct val="90000"/>
              </a:lnSpc>
              <a:spcBef>
                <a:spcPct val="0"/>
              </a:spcBef>
              <a:buNone/>
              <a:defRPr sz="4400" kern="1200">
                <a:solidFill>
                  <a:schemeClr val="bg1"/>
                </a:solidFill>
                <a:latin typeface="IRANYekan" panose="020B0506030804020204" pitchFamily="34" charset="-78"/>
                <a:ea typeface="+mj-ea"/>
                <a:cs typeface="IRANYekan" panose="020B0506030804020204" pitchFamily="34" charset="-78"/>
              </a:defRPr>
            </a:lvl1pPr>
          </a:lstStyle>
          <a:p>
            <a:pPr rtl="1">
              <a:lnSpc>
                <a:spcPct val="150000"/>
              </a:lnSpc>
            </a:pPr>
            <a:r>
              <a:rPr lang="fa-IR" sz="2000" b="1" dirty="0">
                <a:cs typeface="B Nazanin" panose="00000400000000000000" pitchFamily="2" charset="-78"/>
              </a:rPr>
              <a:t>ایده‌ها و پیشنهادات</a:t>
            </a:r>
            <a:endParaRPr lang="en-US" sz="2000" b="1" dirty="0">
              <a:cs typeface="B Nazanin" panose="00000400000000000000" pitchFamily="2" charset="-78"/>
            </a:endParaRPr>
          </a:p>
        </p:txBody>
      </p:sp>
      <p:pic>
        <p:nvPicPr>
          <p:cNvPr id="5" name="Picture 4">
            <a:extLst>
              <a:ext uri="{FF2B5EF4-FFF2-40B4-BE49-F238E27FC236}">
                <a16:creationId xmlns:a16="http://schemas.microsoft.com/office/drawing/2014/main" id="{7FC9B988-9C06-5395-6EF2-18BD8C07B51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883687" y="2633622"/>
            <a:ext cx="3058714" cy="3017520"/>
          </a:xfrm>
          <a:prstGeom prst="rect">
            <a:avLst/>
          </a:prstGeom>
        </p:spPr>
      </p:pic>
    </p:spTree>
    <p:extLst>
      <p:ext uri="{BB962C8B-B14F-4D97-AF65-F5344CB8AC3E}">
        <p14:creationId xmlns:p14="http://schemas.microsoft.com/office/powerpoint/2010/main" val="3283647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729A8C-C82B-8CE5-F8EE-0AC1A0C32021}"/>
              </a:ext>
            </a:extLst>
          </p:cNvPr>
          <p:cNvSpPr>
            <a:spLocks noGrp="1"/>
          </p:cNvSpPr>
          <p:nvPr>
            <p:ph type="title"/>
          </p:nvPr>
        </p:nvSpPr>
        <p:spPr>
          <a:xfrm>
            <a:off x="6096001" y="518472"/>
            <a:ext cx="5565912" cy="874899"/>
          </a:xfrm>
        </p:spPr>
        <p:txBody>
          <a:bodyPr/>
          <a:lstStyle/>
          <a:p>
            <a:r>
              <a:rPr lang="fa-IR" sz="2600" dirty="0">
                <a:solidFill>
                  <a:schemeClr val="tx2"/>
                </a:solidFill>
                <a:cs typeface="B Nazanin" panose="00000400000000000000" pitchFamily="2" charset="-78"/>
              </a:rPr>
              <a:t>مشخصات فردی</a:t>
            </a:r>
            <a:endParaRPr lang="en-US" sz="2600" dirty="0">
              <a:solidFill>
                <a:schemeClr val="tx2"/>
              </a:solidFill>
              <a:cs typeface="B Nazanin" panose="00000400000000000000" pitchFamily="2" charset="-78"/>
            </a:endParaRPr>
          </a:p>
        </p:txBody>
      </p:sp>
      <p:pic>
        <p:nvPicPr>
          <p:cNvPr id="28" name="Picture 27">
            <a:extLst>
              <a:ext uri="{FF2B5EF4-FFF2-40B4-BE49-F238E27FC236}">
                <a16:creationId xmlns:a16="http://schemas.microsoft.com/office/drawing/2014/main" id="{FAF5A71D-DB2E-F74D-14BC-8FCBD963E7A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343901" y="1570903"/>
            <a:ext cx="1070112" cy="1070112"/>
          </a:xfrm>
          <a:prstGeom prst="rect">
            <a:avLst/>
          </a:prstGeom>
        </p:spPr>
      </p:pic>
      <p:sp>
        <p:nvSpPr>
          <p:cNvPr id="2" name="TextBox 1">
            <a:extLst>
              <a:ext uri="{FF2B5EF4-FFF2-40B4-BE49-F238E27FC236}">
                <a16:creationId xmlns:a16="http://schemas.microsoft.com/office/drawing/2014/main" id="{6E521103-2B0A-4A3A-86F6-D212707F0A30}"/>
              </a:ext>
            </a:extLst>
          </p:cNvPr>
          <p:cNvSpPr txBox="1"/>
          <p:nvPr/>
        </p:nvSpPr>
        <p:spPr>
          <a:xfrm>
            <a:off x="6096000" y="2803193"/>
            <a:ext cx="5565912" cy="1878271"/>
          </a:xfrm>
          <a:prstGeom prst="rect">
            <a:avLst/>
          </a:prstGeom>
          <a:noFill/>
        </p:spPr>
        <p:txBody>
          <a:bodyPr wrap="square" rtlCol="0">
            <a:spAutoFit/>
          </a:bodyPr>
          <a:lstStyle/>
          <a:p>
            <a:pPr marL="0" lvl="0" indent="0" algn="r" defTabSz="711200" rtl="1">
              <a:lnSpc>
                <a:spcPct val="200000"/>
              </a:lnSpc>
              <a:spcBef>
                <a:spcPct val="0"/>
              </a:spcBef>
              <a:spcAft>
                <a:spcPct val="20000"/>
              </a:spcAft>
            </a:pPr>
            <a:r>
              <a:rPr lang="fa-IR" sz="1400" dirty="0">
                <a:latin typeface="IRANYekan" panose="020B0506030804020204" pitchFamily="34" charset="-78"/>
                <a:cs typeface="B Nazanin" panose="00000400000000000000" pitchFamily="2" charset="-78"/>
              </a:rPr>
              <a:t>نام و نام‌خانوادگی: </a:t>
            </a:r>
            <a:r>
              <a:rPr lang="fa-IR" sz="1400" dirty="0">
                <a:solidFill>
                  <a:srgbClr val="002060"/>
                </a:solidFill>
                <a:latin typeface="IRANYekan" panose="020B0506030804020204" pitchFamily="34" charset="-78"/>
                <a:cs typeface="B Nazanin" panose="00000400000000000000" pitchFamily="2" charset="-78"/>
              </a:rPr>
              <a:t>امید احمدی چهره برق</a:t>
            </a:r>
          </a:p>
          <a:p>
            <a:pPr marL="0" lvl="0" indent="0" algn="r" defTabSz="711200" rtl="1">
              <a:lnSpc>
                <a:spcPct val="200000"/>
              </a:lnSpc>
              <a:spcBef>
                <a:spcPct val="0"/>
              </a:spcBef>
              <a:spcAft>
                <a:spcPct val="20000"/>
              </a:spcAft>
            </a:pPr>
            <a:r>
              <a:rPr lang="fa-IR" sz="1400" dirty="0">
                <a:latin typeface="IRANYekan" panose="020B0506030804020204" pitchFamily="34" charset="-78"/>
                <a:cs typeface="B Nazanin" panose="00000400000000000000" pitchFamily="2" charset="-78"/>
              </a:rPr>
              <a:t>تاریخ تولد: </a:t>
            </a:r>
            <a:r>
              <a:rPr lang="fa-IR" sz="1400" dirty="0">
                <a:solidFill>
                  <a:srgbClr val="002060"/>
                </a:solidFill>
                <a:latin typeface="IRANYekan" panose="020B0506030804020204" pitchFamily="34" charset="-78"/>
                <a:cs typeface="B Nazanin" panose="00000400000000000000" pitchFamily="2" charset="-78"/>
              </a:rPr>
              <a:t>1374/12/28 </a:t>
            </a:r>
          </a:p>
          <a:p>
            <a:pPr marL="0" lvl="0" indent="0" algn="r" defTabSz="711200" rtl="1">
              <a:lnSpc>
                <a:spcPct val="200000"/>
              </a:lnSpc>
              <a:spcBef>
                <a:spcPct val="0"/>
              </a:spcBef>
              <a:spcAft>
                <a:spcPct val="20000"/>
              </a:spcAft>
            </a:pPr>
            <a:r>
              <a:rPr lang="fa-IR" sz="1400" dirty="0">
                <a:latin typeface="IRANYekan" panose="020B0506030804020204" pitchFamily="34" charset="-78"/>
                <a:cs typeface="B Nazanin" panose="00000400000000000000" pitchFamily="2" charset="-78"/>
              </a:rPr>
              <a:t>تاریخ استخدام: </a:t>
            </a:r>
            <a:r>
              <a:rPr lang="fa-IR" sz="1400" dirty="0">
                <a:solidFill>
                  <a:srgbClr val="002060"/>
                </a:solidFill>
                <a:latin typeface="IRANYekan" panose="020B0506030804020204" pitchFamily="34" charset="-78"/>
                <a:cs typeface="B Nazanin" panose="00000400000000000000" pitchFamily="2" charset="-78"/>
              </a:rPr>
              <a:t>1396/06/17 </a:t>
            </a:r>
            <a:endParaRPr lang="fa-IR" sz="1400" dirty="0">
              <a:latin typeface="IRANYekan" panose="020B0506030804020204" pitchFamily="34" charset="-78"/>
              <a:cs typeface="B Nazanin" panose="00000400000000000000" pitchFamily="2" charset="-78"/>
            </a:endParaRPr>
          </a:p>
          <a:p>
            <a:pPr marL="0" lvl="0" indent="0" algn="r" defTabSz="711200" rtl="1">
              <a:lnSpc>
                <a:spcPct val="200000"/>
              </a:lnSpc>
              <a:spcBef>
                <a:spcPct val="0"/>
              </a:spcBef>
              <a:spcAft>
                <a:spcPct val="20000"/>
              </a:spcAft>
            </a:pPr>
            <a:r>
              <a:rPr lang="fa-IR" sz="1400" dirty="0">
                <a:latin typeface="IRANYekan" panose="020B0506030804020204" pitchFamily="34" charset="-78"/>
                <a:cs typeface="B Nazanin" panose="00000400000000000000" pitchFamily="2" charset="-78"/>
              </a:rPr>
              <a:t>عنوان شغلی فعلی: </a:t>
            </a:r>
            <a:r>
              <a:rPr lang="fa-IR" sz="1400" dirty="0">
                <a:solidFill>
                  <a:srgbClr val="002060"/>
                </a:solidFill>
                <a:latin typeface="IRANYekan" panose="020B0506030804020204" pitchFamily="34" charset="-78"/>
                <a:cs typeface="B Nazanin" panose="00000400000000000000" pitchFamily="2" charset="-78"/>
              </a:rPr>
              <a:t>کارشناس پشتیبانی مهندسی </a:t>
            </a:r>
            <a:r>
              <a:rPr lang="en-US" sz="1400" dirty="0">
                <a:solidFill>
                  <a:srgbClr val="002060"/>
                </a:solidFill>
                <a:latin typeface="IRANYekan" panose="020B0506030804020204" pitchFamily="34" charset="-78"/>
                <a:cs typeface="B Nazanin" panose="00000400000000000000" pitchFamily="2" charset="-78"/>
              </a:rPr>
              <a:t> R&amp;I</a:t>
            </a:r>
            <a:r>
              <a:rPr lang="fa-IR" sz="1400" dirty="0">
                <a:solidFill>
                  <a:srgbClr val="002060"/>
                </a:solidFill>
                <a:latin typeface="IRANYekan" panose="020B0506030804020204" pitchFamily="34" charset="-78"/>
                <a:cs typeface="B Nazanin" panose="00000400000000000000" pitchFamily="2" charset="-78"/>
              </a:rPr>
              <a:t>مکانیک</a:t>
            </a:r>
            <a:endParaRPr lang="en-US" sz="1400" dirty="0">
              <a:solidFill>
                <a:srgbClr val="002060"/>
              </a:solidFill>
              <a:latin typeface="IRANYekan" panose="020B0506030804020204" pitchFamily="34" charset="-78"/>
              <a:cs typeface="B Nazanin" panose="00000400000000000000" pitchFamily="2" charset="-78"/>
            </a:endParaRPr>
          </a:p>
        </p:txBody>
      </p:sp>
      <p:sp>
        <p:nvSpPr>
          <p:cNvPr id="5" name="Title 3">
            <a:extLst>
              <a:ext uri="{FF2B5EF4-FFF2-40B4-BE49-F238E27FC236}">
                <a16:creationId xmlns:a16="http://schemas.microsoft.com/office/drawing/2014/main" id="{32CB3508-1032-705A-9E45-AF3469F56B11}"/>
              </a:ext>
            </a:extLst>
          </p:cNvPr>
          <p:cNvSpPr txBox="1">
            <a:spLocks/>
          </p:cNvSpPr>
          <p:nvPr/>
        </p:nvSpPr>
        <p:spPr>
          <a:xfrm>
            <a:off x="523469" y="518472"/>
            <a:ext cx="5572529" cy="985120"/>
          </a:xfrm>
          <a:prstGeom prst="rect">
            <a:avLst/>
          </a:prstGeom>
        </p:spPr>
        <p:txBody>
          <a:bodyPr anchor="ctr" anchorCtr="0"/>
          <a:lstStyle>
            <a:lvl1pPr algn="ctr" defTabSz="914400" rtl="0" eaLnBrk="1" latinLnBrk="0" hangingPunct="1">
              <a:lnSpc>
                <a:spcPct val="90000"/>
              </a:lnSpc>
              <a:spcBef>
                <a:spcPct val="0"/>
              </a:spcBef>
              <a:buNone/>
              <a:defRPr sz="4400" kern="1200">
                <a:solidFill>
                  <a:schemeClr val="tx1"/>
                </a:solidFill>
                <a:latin typeface="IRANYekan" panose="020B0506030804020204" pitchFamily="34" charset="-78"/>
                <a:ea typeface="+mj-ea"/>
                <a:cs typeface="IRANYekan" panose="020B0506030804020204" pitchFamily="34" charset="-78"/>
              </a:defRPr>
            </a:lvl1pPr>
          </a:lstStyle>
          <a:p>
            <a:pPr>
              <a:lnSpc>
                <a:spcPct val="150000"/>
              </a:lnSpc>
            </a:pPr>
            <a:r>
              <a:rPr lang="fa-IR" sz="2600" dirty="0">
                <a:solidFill>
                  <a:schemeClr val="tx2"/>
                </a:solidFill>
                <a:cs typeface="B Nazanin" panose="00000400000000000000" pitchFamily="2" charset="-78"/>
              </a:rPr>
              <a:t>سوابق تحصیلی</a:t>
            </a:r>
            <a:endParaRPr lang="en-US" sz="2600" dirty="0">
              <a:solidFill>
                <a:schemeClr val="tx2"/>
              </a:solidFill>
              <a:latin typeface="IRANYekan Light" panose="020B0506030804020204" pitchFamily="34" charset="-78"/>
              <a:cs typeface="B Nazanin" panose="00000400000000000000" pitchFamily="2" charset="-78"/>
            </a:endParaRPr>
          </a:p>
        </p:txBody>
      </p:sp>
      <p:pic>
        <p:nvPicPr>
          <p:cNvPr id="8" name="Picture 7">
            <a:extLst>
              <a:ext uri="{FF2B5EF4-FFF2-40B4-BE49-F238E27FC236}">
                <a16:creationId xmlns:a16="http://schemas.microsoft.com/office/drawing/2014/main" id="{47C31791-628C-BB06-F62E-F28FE8FB096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842906" y="1570903"/>
            <a:ext cx="933654" cy="1070112"/>
          </a:xfrm>
          <a:prstGeom prst="rect">
            <a:avLst/>
          </a:prstGeom>
        </p:spPr>
      </p:pic>
      <p:graphicFrame>
        <p:nvGraphicFramePr>
          <p:cNvPr id="12" name="Table 12">
            <a:extLst>
              <a:ext uri="{FF2B5EF4-FFF2-40B4-BE49-F238E27FC236}">
                <a16:creationId xmlns:a16="http://schemas.microsoft.com/office/drawing/2014/main" id="{9AE09D19-75E8-47C2-B24B-FE792505DD32}"/>
              </a:ext>
            </a:extLst>
          </p:cNvPr>
          <p:cNvGraphicFramePr>
            <a:graphicFrameLocks noGrp="1"/>
          </p:cNvGraphicFramePr>
          <p:nvPr>
            <p:extLst>
              <p:ext uri="{D42A27DB-BD31-4B8C-83A1-F6EECF244321}">
                <p14:modId xmlns:p14="http://schemas.microsoft.com/office/powerpoint/2010/main" val="1168453994"/>
              </p:ext>
            </p:extLst>
          </p:nvPr>
        </p:nvGraphicFramePr>
        <p:xfrm>
          <a:off x="523469" y="2807956"/>
          <a:ext cx="5572528" cy="3239271"/>
        </p:xfrm>
        <a:graphic>
          <a:graphicData uri="http://schemas.openxmlformats.org/drawingml/2006/table">
            <a:tbl>
              <a:tblPr firstRow="1" bandRow="1">
                <a:tableStyleId>{F5AB1C69-6EDB-4FF4-983F-18BD219EF322}</a:tableStyleId>
              </a:tblPr>
              <a:tblGrid>
                <a:gridCol w="1013783">
                  <a:extLst>
                    <a:ext uri="{9D8B030D-6E8A-4147-A177-3AD203B41FA5}">
                      <a16:colId xmlns:a16="http://schemas.microsoft.com/office/drawing/2014/main" val="1184170933"/>
                    </a:ext>
                  </a:extLst>
                </a:gridCol>
                <a:gridCol w="778720">
                  <a:extLst>
                    <a:ext uri="{9D8B030D-6E8A-4147-A177-3AD203B41FA5}">
                      <a16:colId xmlns:a16="http://schemas.microsoft.com/office/drawing/2014/main" val="3783277843"/>
                    </a:ext>
                  </a:extLst>
                </a:gridCol>
                <a:gridCol w="1590011">
                  <a:extLst>
                    <a:ext uri="{9D8B030D-6E8A-4147-A177-3AD203B41FA5}">
                      <a16:colId xmlns:a16="http://schemas.microsoft.com/office/drawing/2014/main" val="3069888170"/>
                    </a:ext>
                  </a:extLst>
                </a:gridCol>
                <a:gridCol w="1050330">
                  <a:extLst>
                    <a:ext uri="{9D8B030D-6E8A-4147-A177-3AD203B41FA5}">
                      <a16:colId xmlns:a16="http://schemas.microsoft.com/office/drawing/2014/main" val="2789272127"/>
                    </a:ext>
                  </a:extLst>
                </a:gridCol>
                <a:gridCol w="1139684">
                  <a:extLst>
                    <a:ext uri="{9D8B030D-6E8A-4147-A177-3AD203B41FA5}">
                      <a16:colId xmlns:a16="http://schemas.microsoft.com/office/drawing/2014/main" val="4120850632"/>
                    </a:ext>
                  </a:extLst>
                </a:gridCol>
              </a:tblGrid>
              <a:tr h="2533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a-IR" sz="1050" dirty="0">
                          <a:latin typeface="IRANYekan Light" panose="020B0506030804020204" pitchFamily="34" charset="-78"/>
                          <a:cs typeface="B Nazanin" panose="00000400000000000000" pitchFamily="2" charset="-78"/>
                        </a:rPr>
                        <a:t>سال اخذ مدرک</a:t>
                      </a:r>
                      <a:endParaRPr lang="en-US" sz="1050" dirty="0">
                        <a:latin typeface="IRANYekan Light" panose="020B0506030804020204" pitchFamily="34" charset="-78"/>
                        <a:cs typeface="B Nazanin" panose="00000400000000000000" pitchFamily="2" charset="-78"/>
                      </a:endParaRPr>
                    </a:p>
                  </a:txBody>
                  <a:tcPr>
                    <a:solidFill>
                      <a:srgbClr val="0059A9"/>
                    </a:solidFill>
                  </a:tcPr>
                </a:tc>
                <a:tc>
                  <a:txBody>
                    <a:bodyPr/>
                    <a:lstStyle/>
                    <a:p>
                      <a:pPr algn="ctr"/>
                      <a:r>
                        <a:rPr lang="fa-IR" sz="1050" dirty="0">
                          <a:latin typeface="IRANYekan Light" panose="020B0506030804020204" pitchFamily="34" charset="-78"/>
                          <a:cs typeface="B Nazanin" panose="00000400000000000000" pitchFamily="2" charset="-78"/>
                        </a:rPr>
                        <a:t>شهر</a:t>
                      </a:r>
                      <a:endParaRPr lang="en-US" sz="1050" dirty="0">
                        <a:latin typeface="IRANYekan Light" panose="020B0506030804020204" pitchFamily="34" charset="-78"/>
                        <a:cs typeface="B Nazanin" panose="00000400000000000000" pitchFamily="2" charset="-78"/>
                      </a:endParaRPr>
                    </a:p>
                  </a:txBody>
                  <a:tcPr>
                    <a:solidFill>
                      <a:srgbClr val="0059A9"/>
                    </a:solidFill>
                  </a:tcPr>
                </a:tc>
                <a:tc>
                  <a:txBody>
                    <a:bodyPr/>
                    <a:lstStyle/>
                    <a:p>
                      <a:pPr algn="ctr"/>
                      <a:r>
                        <a:rPr lang="fa-IR" sz="1050" dirty="0">
                          <a:latin typeface="IRANYekan Light" panose="020B0506030804020204" pitchFamily="34" charset="-78"/>
                          <a:cs typeface="B Nazanin" panose="00000400000000000000" pitchFamily="2" charset="-78"/>
                        </a:rPr>
                        <a:t>دانشگاه محل تحصیل</a:t>
                      </a:r>
                      <a:endParaRPr lang="en-US" sz="1050" dirty="0">
                        <a:latin typeface="IRANYekan Light" panose="020B0506030804020204" pitchFamily="34" charset="-78"/>
                        <a:cs typeface="B Nazanin" panose="00000400000000000000" pitchFamily="2" charset="-78"/>
                      </a:endParaRPr>
                    </a:p>
                  </a:txBody>
                  <a:tcPr>
                    <a:solidFill>
                      <a:srgbClr val="0059A9"/>
                    </a:solidFill>
                  </a:tcPr>
                </a:tc>
                <a:tc>
                  <a:txBody>
                    <a:bodyPr/>
                    <a:lstStyle/>
                    <a:p>
                      <a:pPr algn="ctr"/>
                      <a:r>
                        <a:rPr lang="fa-IR" sz="1050" dirty="0">
                          <a:latin typeface="IRANYekan Light" panose="020B0506030804020204" pitchFamily="34" charset="-78"/>
                          <a:cs typeface="B Nazanin" panose="00000400000000000000" pitchFamily="2" charset="-78"/>
                        </a:rPr>
                        <a:t>رشته تحصیلی</a:t>
                      </a:r>
                      <a:endParaRPr lang="en-US" sz="1050" dirty="0">
                        <a:latin typeface="IRANYekan Light" panose="020B0506030804020204" pitchFamily="34" charset="-78"/>
                        <a:cs typeface="B Nazanin" panose="00000400000000000000" pitchFamily="2" charset="-78"/>
                      </a:endParaRPr>
                    </a:p>
                  </a:txBody>
                  <a:tcPr>
                    <a:solidFill>
                      <a:srgbClr val="0059A9"/>
                    </a:solidFill>
                  </a:tcPr>
                </a:tc>
                <a:tc>
                  <a:txBody>
                    <a:bodyPr/>
                    <a:lstStyle/>
                    <a:p>
                      <a:pPr algn="ctr"/>
                      <a:r>
                        <a:rPr lang="fa-IR" sz="1050" dirty="0">
                          <a:latin typeface="IRANYekan Light" panose="020B0506030804020204" pitchFamily="34" charset="-78"/>
                          <a:cs typeface="B Nazanin" panose="00000400000000000000" pitchFamily="2" charset="-78"/>
                        </a:rPr>
                        <a:t>مقطع تحصیلی</a:t>
                      </a:r>
                      <a:endParaRPr lang="en-US" sz="1050" dirty="0">
                        <a:latin typeface="IRANYekan Light" panose="020B0506030804020204" pitchFamily="34" charset="-78"/>
                        <a:cs typeface="B Nazanin" panose="00000400000000000000" pitchFamily="2" charset="-78"/>
                      </a:endParaRPr>
                    </a:p>
                  </a:txBody>
                  <a:tcPr>
                    <a:solidFill>
                      <a:srgbClr val="0059A9"/>
                    </a:solidFill>
                  </a:tcPr>
                </a:tc>
                <a:extLst>
                  <a:ext uri="{0D108BD9-81ED-4DB2-BD59-A6C34878D82A}">
                    <a16:rowId xmlns:a16="http://schemas.microsoft.com/office/drawing/2014/main" val="996005605"/>
                  </a:ext>
                </a:extLst>
              </a:tr>
              <a:tr h="206493">
                <a:tc>
                  <a:txBody>
                    <a:bodyPr/>
                    <a:lstStyle/>
                    <a:p>
                      <a:pPr algn="ctr"/>
                      <a:r>
                        <a:rPr lang="fa-IR" sz="1600" kern="1200" dirty="0">
                          <a:solidFill>
                            <a:schemeClr val="tx1"/>
                          </a:solidFill>
                          <a:latin typeface="IRANYekan" panose="020B0506030804020204" pitchFamily="34" charset="-78"/>
                          <a:ea typeface="+mn-ea"/>
                          <a:cs typeface="B Nazanin" panose="00000400000000000000" pitchFamily="2" charset="-78"/>
                        </a:rPr>
                        <a:t>1396</a:t>
                      </a:r>
                      <a:endParaRPr lang="en-US" sz="1600" kern="1200" dirty="0">
                        <a:solidFill>
                          <a:schemeClr val="tx1"/>
                        </a:solidFill>
                        <a:latin typeface="IRANYekan" panose="020B0506030804020204" pitchFamily="34" charset="-78"/>
                        <a:ea typeface="+mn-ea"/>
                        <a:cs typeface="B Nazanin" panose="00000400000000000000" pitchFamily="2" charset="-78"/>
                      </a:endParaRPr>
                    </a:p>
                  </a:txBody>
                  <a:tcPr/>
                </a:tc>
                <a:tc>
                  <a:txBody>
                    <a:bodyPr/>
                    <a:lstStyle/>
                    <a:p>
                      <a:pPr marL="0" algn="ctr" defTabSz="914400" rtl="0" eaLnBrk="1" latinLnBrk="0" hangingPunct="1"/>
                      <a:r>
                        <a:rPr lang="fa-IR" sz="1050" b="1" kern="1200" dirty="0">
                          <a:solidFill>
                            <a:schemeClr val="tx1"/>
                          </a:solidFill>
                          <a:latin typeface="IRANYekan" panose="020B0506030804020204" pitchFamily="34" charset="-78"/>
                          <a:ea typeface="+mn-ea"/>
                          <a:cs typeface="B Nazanin" panose="00000400000000000000" pitchFamily="2" charset="-78"/>
                        </a:rPr>
                        <a:t>کرج</a:t>
                      </a:r>
                      <a:endParaRPr lang="en-US" sz="1050" b="1" kern="1200" dirty="0">
                        <a:solidFill>
                          <a:schemeClr val="tx1"/>
                        </a:solidFill>
                        <a:latin typeface="IRANYekan" panose="020B0506030804020204" pitchFamily="34" charset="-78"/>
                        <a:ea typeface="+mn-ea"/>
                        <a:cs typeface="B Nazanin" panose="00000400000000000000" pitchFamily="2" charset="-78"/>
                      </a:endParaRPr>
                    </a:p>
                  </a:txBody>
                  <a:tcPr/>
                </a:tc>
                <a:tc>
                  <a:txBody>
                    <a:bodyPr/>
                    <a:lstStyle/>
                    <a:p>
                      <a:pPr marL="0" algn="ctr" defTabSz="914400" rtl="0" eaLnBrk="1" latinLnBrk="0" hangingPunct="1"/>
                      <a:r>
                        <a:rPr lang="fa-IR" sz="1050" b="1" kern="1200" dirty="0">
                          <a:solidFill>
                            <a:schemeClr val="tx1"/>
                          </a:solidFill>
                          <a:latin typeface="IRANYekan" panose="020B0506030804020204" pitchFamily="34" charset="-78"/>
                          <a:ea typeface="+mn-ea"/>
                          <a:cs typeface="B Nazanin" panose="00000400000000000000" pitchFamily="2" charset="-78"/>
                        </a:rPr>
                        <a:t>دانشگاه آزاد اسلامی واحد کرج</a:t>
                      </a:r>
                      <a:endParaRPr lang="en-US" sz="1050" b="1" kern="1200" dirty="0">
                        <a:solidFill>
                          <a:schemeClr val="tx1"/>
                        </a:solidFill>
                        <a:latin typeface="IRANYekan" panose="020B0506030804020204" pitchFamily="34" charset="-78"/>
                        <a:ea typeface="+mn-ea"/>
                        <a:cs typeface="B Nazanin" panose="00000400000000000000" pitchFamily="2" charset="-78"/>
                      </a:endParaRPr>
                    </a:p>
                  </a:txBody>
                  <a:tcPr/>
                </a:tc>
                <a:tc>
                  <a:txBody>
                    <a:bodyPr/>
                    <a:lstStyle/>
                    <a:p>
                      <a:pPr marL="0" algn="ctr" defTabSz="914400" rtl="0" eaLnBrk="1" latinLnBrk="0" hangingPunct="1"/>
                      <a:r>
                        <a:rPr lang="fa-IR" sz="1050" b="1" kern="1200" dirty="0">
                          <a:solidFill>
                            <a:schemeClr val="tx1"/>
                          </a:solidFill>
                          <a:latin typeface="IRANYekan" panose="020B0506030804020204" pitchFamily="34" charset="-78"/>
                          <a:ea typeface="+mn-ea"/>
                          <a:cs typeface="B Nazanin" panose="00000400000000000000" pitchFamily="2" charset="-78"/>
                        </a:rPr>
                        <a:t>مهندسی مکانیک</a:t>
                      </a:r>
                      <a:endParaRPr lang="en-US" sz="1050" b="1" kern="1200" dirty="0">
                        <a:solidFill>
                          <a:schemeClr val="tx1"/>
                        </a:solidFill>
                        <a:latin typeface="IRANYekan" panose="020B0506030804020204" pitchFamily="34" charset="-78"/>
                        <a:ea typeface="+mn-ea"/>
                        <a:cs typeface="B Nazanin" panose="00000400000000000000" pitchFamily="2" charset="-78"/>
                      </a:endParaRPr>
                    </a:p>
                  </a:txBody>
                  <a:tcPr/>
                </a:tc>
                <a:tc>
                  <a:txBody>
                    <a:bodyPr/>
                    <a:lstStyle/>
                    <a:p>
                      <a:pPr marL="0" algn="ctr" defTabSz="914400" rtl="0" eaLnBrk="1" latinLnBrk="0" hangingPunct="1"/>
                      <a:r>
                        <a:rPr lang="fa-IR" sz="1050" b="1" kern="1200" dirty="0">
                          <a:solidFill>
                            <a:schemeClr val="tx1"/>
                          </a:solidFill>
                          <a:latin typeface="IRANYekan" panose="020B0506030804020204" pitchFamily="34" charset="-78"/>
                          <a:ea typeface="+mn-ea"/>
                          <a:cs typeface="B Nazanin" panose="00000400000000000000" pitchFamily="2" charset="-78"/>
                        </a:rPr>
                        <a:t>کارشناسی</a:t>
                      </a:r>
                      <a:endParaRPr lang="en-US" sz="1050" b="1" kern="1200" dirty="0">
                        <a:solidFill>
                          <a:schemeClr val="tx1"/>
                        </a:solidFill>
                        <a:latin typeface="IRANYekan" panose="020B0506030804020204" pitchFamily="34" charset="-78"/>
                        <a:ea typeface="+mn-ea"/>
                        <a:cs typeface="B Nazanin" panose="00000400000000000000" pitchFamily="2" charset="-78"/>
                      </a:endParaRPr>
                    </a:p>
                  </a:txBody>
                  <a:tcPr/>
                </a:tc>
                <a:extLst>
                  <a:ext uri="{0D108BD9-81ED-4DB2-BD59-A6C34878D82A}">
                    <a16:rowId xmlns:a16="http://schemas.microsoft.com/office/drawing/2014/main" val="2988355575"/>
                  </a:ext>
                </a:extLst>
              </a:tr>
              <a:tr h="380993">
                <a:tc>
                  <a:txBody>
                    <a:bodyPr/>
                    <a:lstStyle/>
                    <a:p>
                      <a:pPr algn="ctr"/>
                      <a:endParaRPr lang="en-US" sz="1600" kern="1200" dirty="0">
                        <a:solidFill>
                          <a:srgbClr val="FF0000"/>
                        </a:solidFill>
                        <a:latin typeface="IRANYekan" panose="020B0506030804020204" pitchFamily="34" charset="-78"/>
                        <a:ea typeface="+mn-ea"/>
                        <a:cs typeface="B Nazanin" panose="00000400000000000000" pitchFamily="2" charset="-78"/>
                      </a:endParaRPr>
                    </a:p>
                  </a:txBody>
                  <a:tcPr/>
                </a:tc>
                <a:tc>
                  <a:txBody>
                    <a:bodyPr/>
                    <a:lstStyle/>
                    <a:p>
                      <a:pPr marL="0" algn="ctr" defTabSz="914400" rtl="0" eaLnBrk="1" latinLnBrk="0" hangingPunct="1"/>
                      <a:endParaRPr lang="en-US" sz="1050" b="1" kern="1200" dirty="0">
                        <a:solidFill>
                          <a:srgbClr val="FF0000"/>
                        </a:solidFill>
                        <a:latin typeface="IRANYekan" panose="020B0506030804020204" pitchFamily="34" charset="-78"/>
                        <a:ea typeface="+mn-ea"/>
                        <a:cs typeface="B Nazanin" panose="00000400000000000000" pitchFamily="2" charset="-78"/>
                      </a:endParaRPr>
                    </a:p>
                  </a:txBody>
                  <a:tcPr/>
                </a:tc>
                <a:tc>
                  <a:txBody>
                    <a:bodyPr/>
                    <a:lstStyle/>
                    <a:p>
                      <a:pPr marL="0" algn="ctr" defTabSz="914400" rtl="0" eaLnBrk="1" latinLnBrk="0" hangingPunct="1"/>
                      <a:endParaRPr lang="en-US" sz="1050" b="1" kern="1200" dirty="0">
                        <a:solidFill>
                          <a:srgbClr val="FF0000"/>
                        </a:solidFill>
                        <a:latin typeface="IRANYekan" panose="020B0506030804020204" pitchFamily="34" charset="-78"/>
                        <a:ea typeface="+mn-ea"/>
                        <a:cs typeface="B Nazanin" panose="00000400000000000000" pitchFamily="2" charset="-78"/>
                      </a:endParaRPr>
                    </a:p>
                  </a:txBody>
                  <a:tcPr/>
                </a:tc>
                <a:tc>
                  <a:txBody>
                    <a:bodyPr/>
                    <a:lstStyle/>
                    <a:p>
                      <a:pPr marL="0" algn="ctr" defTabSz="914400" rtl="0" eaLnBrk="1" latinLnBrk="0" hangingPunct="1"/>
                      <a:endParaRPr lang="en-US" sz="1050" b="1" kern="1200" dirty="0">
                        <a:solidFill>
                          <a:srgbClr val="FF0000"/>
                        </a:solidFill>
                        <a:latin typeface="IRANYekan" panose="020B0506030804020204" pitchFamily="34" charset="-78"/>
                        <a:ea typeface="+mn-ea"/>
                        <a:cs typeface="B Nazanin" panose="00000400000000000000" pitchFamily="2" charset="-78"/>
                      </a:endParaRPr>
                    </a:p>
                  </a:txBody>
                  <a:tcPr/>
                </a:tc>
                <a:tc>
                  <a:txBody>
                    <a:bodyPr/>
                    <a:lstStyle/>
                    <a:p>
                      <a:pPr marL="0" algn="ctr" defTabSz="914400" rtl="0" eaLnBrk="1" latinLnBrk="0" hangingPunct="1"/>
                      <a:endParaRPr lang="en-US" sz="1050" b="1" kern="1200" dirty="0">
                        <a:solidFill>
                          <a:srgbClr val="FF0000"/>
                        </a:solidFill>
                        <a:latin typeface="IRANYekan" panose="020B0506030804020204" pitchFamily="34" charset="-78"/>
                        <a:ea typeface="+mn-ea"/>
                        <a:cs typeface="B Nazanin" panose="00000400000000000000" pitchFamily="2" charset="-78"/>
                      </a:endParaRPr>
                    </a:p>
                  </a:txBody>
                  <a:tcPr/>
                </a:tc>
                <a:extLst>
                  <a:ext uri="{0D108BD9-81ED-4DB2-BD59-A6C34878D82A}">
                    <a16:rowId xmlns:a16="http://schemas.microsoft.com/office/drawing/2014/main" val="249193293"/>
                  </a:ext>
                </a:extLst>
              </a:tr>
              <a:tr h="364676">
                <a:tc>
                  <a:txBody>
                    <a:bodyPr/>
                    <a:lstStyle/>
                    <a:p>
                      <a:endParaRPr lang="en-US" sz="1200" kern="1200">
                        <a:solidFill>
                          <a:schemeClr val="dk1"/>
                        </a:solidFill>
                        <a:latin typeface="+mj-lt"/>
                        <a:ea typeface="+mn-ea"/>
                        <a:cs typeface="+mn-cs"/>
                      </a:endParaRPr>
                    </a:p>
                  </a:txBody>
                  <a:tcPr/>
                </a:tc>
                <a:tc>
                  <a:txBody>
                    <a:bodyPr/>
                    <a:lstStyle/>
                    <a:p>
                      <a:endParaRPr lang="en-US" sz="1200" kern="1200">
                        <a:solidFill>
                          <a:schemeClr val="dk1"/>
                        </a:solidFill>
                        <a:latin typeface="+mj-lt"/>
                        <a:ea typeface="+mn-ea"/>
                        <a:cs typeface="+mn-cs"/>
                      </a:endParaRPr>
                    </a:p>
                  </a:txBody>
                  <a:tcPr/>
                </a:tc>
                <a:tc>
                  <a:txBody>
                    <a:bodyPr/>
                    <a:lstStyle/>
                    <a:p>
                      <a:endParaRPr lang="en-US" sz="1200" kern="1200" dirty="0">
                        <a:solidFill>
                          <a:schemeClr val="dk1"/>
                        </a:solidFill>
                        <a:latin typeface="+mj-lt"/>
                        <a:ea typeface="+mn-ea"/>
                        <a:cs typeface="+mn-cs"/>
                      </a:endParaRPr>
                    </a:p>
                  </a:txBody>
                  <a:tcPr/>
                </a:tc>
                <a:tc>
                  <a:txBody>
                    <a:bodyPr/>
                    <a:lstStyle/>
                    <a:p>
                      <a:endParaRPr lang="en-US" sz="1200" kern="1200" dirty="0">
                        <a:solidFill>
                          <a:schemeClr val="dk1"/>
                        </a:solidFill>
                        <a:latin typeface="+mj-lt"/>
                        <a:ea typeface="+mn-ea"/>
                        <a:cs typeface="+mn-cs"/>
                      </a:endParaRPr>
                    </a:p>
                  </a:txBody>
                  <a:tcPr/>
                </a:tc>
                <a:tc>
                  <a:txBody>
                    <a:bodyPr/>
                    <a:lstStyle/>
                    <a:p>
                      <a:endParaRPr lang="en-US" sz="1200" kern="1200" dirty="0">
                        <a:solidFill>
                          <a:schemeClr val="dk1"/>
                        </a:solidFill>
                        <a:latin typeface="+mj-lt"/>
                        <a:ea typeface="+mn-ea"/>
                        <a:cs typeface="+mn-cs"/>
                      </a:endParaRPr>
                    </a:p>
                  </a:txBody>
                  <a:tcPr/>
                </a:tc>
                <a:extLst>
                  <a:ext uri="{0D108BD9-81ED-4DB2-BD59-A6C34878D82A}">
                    <a16:rowId xmlns:a16="http://schemas.microsoft.com/office/drawing/2014/main" val="3953223848"/>
                  </a:ext>
                </a:extLst>
              </a:tr>
              <a:tr h="380993">
                <a:tc>
                  <a:txBody>
                    <a:bodyPr/>
                    <a:lstStyle/>
                    <a:p>
                      <a:endParaRPr lang="en-US" sz="1200" kern="1200">
                        <a:solidFill>
                          <a:schemeClr val="dk1"/>
                        </a:solidFill>
                        <a:latin typeface="+mj-lt"/>
                        <a:ea typeface="+mn-ea"/>
                        <a:cs typeface="+mn-cs"/>
                      </a:endParaRPr>
                    </a:p>
                  </a:txBody>
                  <a:tcPr/>
                </a:tc>
                <a:tc>
                  <a:txBody>
                    <a:bodyPr/>
                    <a:lstStyle/>
                    <a:p>
                      <a:endParaRPr lang="en-US" sz="1200" kern="1200">
                        <a:solidFill>
                          <a:schemeClr val="dk1"/>
                        </a:solidFill>
                        <a:latin typeface="+mj-lt"/>
                        <a:ea typeface="+mn-ea"/>
                        <a:cs typeface="+mn-cs"/>
                      </a:endParaRPr>
                    </a:p>
                  </a:txBody>
                  <a:tcPr/>
                </a:tc>
                <a:tc>
                  <a:txBody>
                    <a:bodyPr/>
                    <a:lstStyle/>
                    <a:p>
                      <a:endParaRPr lang="en-US" sz="1200" kern="1200" dirty="0">
                        <a:solidFill>
                          <a:schemeClr val="dk1"/>
                        </a:solidFill>
                        <a:latin typeface="+mj-lt"/>
                        <a:ea typeface="+mn-ea"/>
                        <a:cs typeface="+mn-cs"/>
                      </a:endParaRPr>
                    </a:p>
                  </a:txBody>
                  <a:tcPr/>
                </a:tc>
                <a:tc>
                  <a:txBody>
                    <a:bodyPr/>
                    <a:lstStyle/>
                    <a:p>
                      <a:endParaRPr lang="en-US" sz="1200" kern="1200" dirty="0">
                        <a:solidFill>
                          <a:schemeClr val="dk1"/>
                        </a:solidFill>
                        <a:latin typeface="+mj-lt"/>
                        <a:ea typeface="+mn-ea"/>
                        <a:cs typeface="+mn-cs"/>
                      </a:endParaRPr>
                    </a:p>
                  </a:txBody>
                  <a:tcPr/>
                </a:tc>
                <a:tc>
                  <a:txBody>
                    <a:bodyPr/>
                    <a:lstStyle/>
                    <a:p>
                      <a:endParaRPr lang="en-US" sz="1200" kern="1200" dirty="0">
                        <a:solidFill>
                          <a:schemeClr val="dk1"/>
                        </a:solidFill>
                        <a:latin typeface="+mj-lt"/>
                        <a:ea typeface="+mn-ea"/>
                        <a:cs typeface="+mn-cs"/>
                      </a:endParaRPr>
                    </a:p>
                  </a:txBody>
                  <a:tcPr/>
                </a:tc>
                <a:extLst>
                  <a:ext uri="{0D108BD9-81ED-4DB2-BD59-A6C34878D82A}">
                    <a16:rowId xmlns:a16="http://schemas.microsoft.com/office/drawing/2014/main" val="828799751"/>
                  </a:ext>
                </a:extLst>
              </a:tr>
              <a:tr h="380993">
                <a:tc>
                  <a:txBody>
                    <a:bodyPr/>
                    <a:lstStyle/>
                    <a:p>
                      <a:endParaRPr lang="en-US" sz="1200" kern="1200">
                        <a:solidFill>
                          <a:schemeClr val="dk1"/>
                        </a:solidFill>
                        <a:latin typeface="+mj-lt"/>
                        <a:ea typeface="+mn-ea"/>
                        <a:cs typeface="+mn-cs"/>
                      </a:endParaRPr>
                    </a:p>
                  </a:txBody>
                  <a:tcPr/>
                </a:tc>
                <a:tc>
                  <a:txBody>
                    <a:bodyPr/>
                    <a:lstStyle/>
                    <a:p>
                      <a:endParaRPr lang="en-US" sz="1200" kern="1200">
                        <a:solidFill>
                          <a:schemeClr val="dk1"/>
                        </a:solidFill>
                        <a:latin typeface="+mj-lt"/>
                        <a:ea typeface="+mn-ea"/>
                        <a:cs typeface="+mn-cs"/>
                      </a:endParaRPr>
                    </a:p>
                  </a:txBody>
                  <a:tcPr/>
                </a:tc>
                <a:tc>
                  <a:txBody>
                    <a:bodyPr/>
                    <a:lstStyle/>
                    <a:p>
                      <a:endParaRPr lang="en-US" sz="1200" kern="1200" dirty="0">
                        <a:solidFill>
                          <a:schemeClr val="dk1"/>
                        </a:solidFill>
                        <a:latin typeface="+mj-lt"/>
                        <a:ea typeface="+mn-ea"/>
                        <a:cs typeface="+mn-cs"/>
                      </a:endParaRPr>
                    </a:p>
                  </a:txBody>
                  <a:tcPr/>
                </a:tc>
                <a:tc>
                  <a:txBody>
                    <a:bodyPr/>
                    <a:lstStyle/>
                    <a:p>
                      <a:endParaRPr lang="en-US" sz="1200" kern="1200">
                        <a:solidFill>
                          <a:schemeClr val="dk1"/>
                        </a:solidFill>
                        <a:latin typeface="+mj-lt"/>
                        <a:ea typeface="+mn-ea"/>
                        <a:cs typeface="+mn-cs"/>
                      </a:endParaRPr>
                    </a:p>
                  </a:txBody>
                  <a:tcPr/>
                </a:tc>
                <a:tc>
                  <a:txBody>
                    <a:bodyPr/>
                    <a:lstStyle/>
                    <a:p>
                      <a:endParaRPr lang="en-US" sz="1200" kern="1200" dirty="0">
                        <a:solidFill>
                          <a:schemeClr val="dk1"/>
                        </a:solidFill>
                        <a:latin typeface="+mj-lt"/>
                        <a:ea typeface="+mn-ea"/>
                        <a:cs typeface="+mn-cs"/>
                      </a:endParaRPr>
                    </a:p>
                  </a:txBody>
                  <a:tcPr/>
                </a:tc>
                <a:extLst>
                  <a:ext uri="{0D108BD9-81ED-4DB2-BD59-A6C34878D82A}">
                    <a16:rowId xmlns:a16="http://schemas.microsoft.com/office/drawing/2014/main" val="1777296489"/>
                  </a:ext>
                </a:extLst>
              </a:tr>
              <a:tr h="380993">
                <a:tc>
                  <a:txBody>
                    <a:bodyPr/>
                    <a:lstStyle/>
                    <a:p>
                      <a:endParaRPr lang="en-US" sz="1200" kern="1200" dirty="0">
                        <a:solidFill>
                          <a:schemeClr val="dk1"/>
                        </a:solidFill>
                        <a:latin typeface="+mj-lt"/>
                        <a:ea typeface="+mn-ea"/>
                        <a:cs typeface="+mn-cs"/>
                      </a:endParaRPr>
                    </a:p>
                  </a:txBody>
                  <a:tcPr/>
                </a:tc>
                <a:tc>
                  <a:txBody>
                    <a:bodyPr/>
                    <a:lstStyle/>
                    <a:p>
                      <a:endParaRPr lang="en-US" sz="1200" kern="1200">
                        <a:solidFill>
                          <a:schemeClr val="dk1"/>
                        </a:solidFill>
                        <a:latin typeface="+mj-lt"/>
                        <a:ea typeface="+mn-ea"/>
                        <a:cs typeface="+mn-cs"/>
                      </a:endParaRPr>
                    </a:p>
                  </a:txBody>
                  <a:tcPr/>
                </a:tc>
                <a:tc>
                  <a:txBody>
                    <a:bodyPr/>
                    <a:lstStyle/>
                    <a:p>
                      <a:endParaRPr lang="en-US" sz="1200" kern="1200">
                        <a:solidFill>
                          <a:schemeClr val="dk1"/>
                        </a:solidFill>
                        <a:latin typeface="+mj-lt"/>
                        <a:ea typeface="+mn-ea"/>
                        <a:cs typeface="+mn-cs"/>
                      </a:endParaRPr>
                    </a:p>
                  </a:txBody>
                  <a:tcPr/>
                </a:tc>
                <a:tc>
                  <a:txBody>
                    <a:bodyPr/>
                    <a:lstStyle/>
                    <a:p>
                      <a:endParaRPr lang="en-US" sz="1200" kern="1200">
                        <a:solidFill>
                          <a:schemeClr val="dk1"/>
                        </a:solidFill>
                        <a:latin typeface="+mj-lt"/>
                        <a:ea typeface="+mn-ea"/>
                        <a:cs typeface="+mn-cs"/>
                      </a:endParaRPr>
                    </a:p>
                  </a:txBody>
                  <a:tcPr/>
                </a:tc>
                <a:tc>
                  <a:txBody>
                    <a:bodyPr/>
                    <a:lstStyle/>
                    <a:p>
                      <a:endParaRPr lang="en-US" sz="1200" kern="1200" dirty="0">
                        <a:solidFill>
                          <a:schemeClr val="dk1"/>
                        </a:solidFill>
                        <a:latin typeface="+mj-lt"/>
                        <a:ea typeface="+mn-ea"/>
                        <a:cs typeface="+mn-cs"/>
                      </a:endParaRPr>
                    </a:p>
                  </a:txBody>
                  <a:tcPr/>
                </a:tc>
                <a:extLst>
                  <a:ext uri="{0D108BD9-81ED-4DB2-BD59-A6C34878D82A}">
                    <a16:rowId xmlns:a16="http://schemas.microsoft.com/office/drawing/2014/main" val="1031547880"/>
                  </a:ext>
                </a:extLst>
              </a:tr>
              <a:tr h="380993">
                <a:tc>
                  <a:txBody>
                    <a:bodyPr/>
                    <a:lstStyle/>
                    <a:p>
                      <a:endParaRPr lang="en-US" sz="1200" kern="1200" dirty="0">
                        <a:solidFill>
                          <a:schemeClr val="dk1"/>
                        </a:solidFill>
                        <a:latin typeface="+mj-lt"/>
                        <a:ea typeface="+mn-ea"/>
                        <a:cs typeface="+mn-cs"/>
                      </a:endParaRPr>
                    </a:p>
                  </a:txBody>
                  <a:tcPr/>
                </a:tc>
                <a:tc>
                  <a:txBody>
                    <a:bodyPr/>
                    <a:lstStyle/>
                    <a:p>
                      <a:endParaRPr lang="en-US" sz="1200" kern="1200">
                        <a:solidFill>
                          <a:schemeClr val="dk1"/>
                        </a:solidFill>
                        <a:latin typeface="+mj-lt"/>
                        <a:ea typeface="+mn-ea"/>
                        <a:cs typeface="+mn-cs"/>
                      </a:endParaRPr>
                    </a:p>
                  </a:txBody>
                  <a:tcPr/>
                </a:tc>
                <a:tc>
                  <a:txBody>
                    <a:bodyPr/>
                    <a:lstStyle/>
                    <a:p>
                      <a:endParaRPr lang="en-US" sz="1200" kern="1200">
                        <a:solidFill>
                          <a:schemeClr val="dk1"/>
                        </a:solidFill>
                        <a:latin typeface="+mj-lt"/>
                        <a:ea typeface="+mn-ea"/>
                        <a:cs typeface="+mn-cs"/>
                      </a:endParaRPr>
                    </a:p>
                  </a:txBody>
                  <a:tcPr/>
                </a:tc>
                <a:tc>
                  <a:txBody>
                    <a:bodyPr/>
                    <a:lstStyle/>
                    <a:p>
                      <a:endParaRPr lang="en-US" sz="1200" kern="1200">
                        <a:solidFill>
                          <a:schemeClr val="dk1"/>
                        </a:solidFill>
                        <a:latin typeface="+mj-lt"/>
                        <a:ea typeface="+mn-ea"/>
                        <a:cs typeface="+mn-cs"/>
                      </a:endParaRPr>
                    </a:p>
                  </a:txBody>
                  <a:tcPr/>
                </a:tc>
                <a:tc>
                  <a:txBody>
                    <a:bodyPr/>
                    <a:lstStyle/>
                    <a:p>
                      <a:endParaRPr lang="en-US" sz="1200" kern="1200" dirty="0">
                        <a:solidFill>
                          <a:schemeClr val="dk1"/>
                        </a:solidFill>
                        <a:latin typeface="+mj-lt"/>
                        <a:ea typeface="+mn-ea"/>
                        <a:cs typeface="+mn-cs"/>
                      </a:endParaRPr>
                    </a:p>
                  </a:txBody>
                  <a:tcPr/>
                </a:tc>
                <a:extLst>
                  <a:ext uri="{0D108BD9-81ED-4DB2-BD59-A6C34878D82A}">
                    <a16:rowId xmlns:a16="http://schemas.microsoft.com/office/drawing/2014/main" val="2126592825"/>
                  </a:ext>
                </a:extLst>
              </a:tr>
              <a:tr h="380993">
                <a:tc>
                  <a:txBody>
                    <a:bodyPr/>
                    <a:lstStyle/>
                    <a:p>
                      <a:endParaRPr lang="en-US" sz="1200" kern="1200" dirty="0">
                        <a:solidFill>
                          <a:schemeClr val="dk1"/>
                        </a:solidFill>
                        <a:latin typeface="+mj-lt"/>
                        <a:ea typeface="+mn-ea"/>
                        <a:cs typeface="+mn-cs"/>
                      </a:endParaRPr>
                    </a:p>
                  </a:txBody>
                  <a:tcPr/>
                </a:tc>
                <a:tc>
                  <a:txBody>
                    <a:bodyPr/>
                    <a:lstStyle/>
                    <a:p>
                      <a:endParaRPr lang="en-US" sz="1200" kern="1200">
                        <a:solidFill>
                          <a:schemeClr val="dk1"/>
                        </a:solidFill>
                        <a:latin typeface="+mj-lt"/>
                        <a:ea typeface="+mn-ea"/>
                        <a:cs typeface="+mn-cs"/>
                      </a:endParaRPr>
                    </a:p>
                  </a:txBody>
                  <a:tcPr/>
                </a:tc>
                <a:tc>
                  <a:txBody>
                    <a:bodyPr/>
                    <a:lstStyle/>
                    <a:p>
                      <a:endParaRPr lang="en-US" sz="1200" kern="1200">
                        <a:solidFill>
                          <a:schemeClr val="dk1"/>
                        </a:solidFill>
                        <a:latin typeface="+mj-lt"/>
                        <a:ea typeface="+mn-ea"/>
                        <a:cs typeface="+mn-cs"/>
                      </a:endParaRPr>
                    </a:p>
                  </a:txBody>
                  <a:tcPr/>
                </a:tc>
                <a:tc>
                  <a:txBody>
                    <a:bodyPr/>
                    <a:lstStyle/>
                    <a:p>
                      <a:endParaRPr lang="en-US" sz="1200" kern="1200">
                        <a:solidFill>
                          <a:schemeClr val="dk1"/>
                        </a:solidFill>
                        <a:latin typeface="+mj-lt"/>
                        <a:ea typeface="+mn-ea"/>
                        <a:cs typeface="+mn-cs"/>
                      </a:endParaRPr>
                    </a:p>
                  </a:txBody>
                  <a:tcPr/>
                </a:tc>
                <a:tc>
                  <a:txBody>
                    <a:bodyPr/>
                    <a:lstStyle/>
                    <a:p>
                      <a:endParaRPr lang="en-US" sz="1200" kern="1200" dirty="0">
                        <a:solidFill>
                          <a:schemeClr val="dk1"/>
                        </a:solidFill>
                        <a:latin typeface="+mj-lt"/>
                        <a:ea typeface="+mn-ea"/>
                        <a:cs typeface="+mn-cs"/>
                      </a:endParaRPr>
                    </a:p>
                  </a:txBody>
                  <a:tcPr/>
                </a:tc>
                <a:extLst>
                  <a:ext uri="{0D108BD9-81ED-4DB2-BD59-A6C34878D82A}">
                    <a16:rowId xmlns:a16="http://schemas.microsoft.com/office/drawing/2014/main" val="3180732836"/>
                  </a:ext>
                </a:extLst>
              </a:tr>
            </a:tbl>
          </a:graphicData>
        </a:graphic>
      </p:graphicFrame>
    </p:spTree>
    <p:extLst>
      <p:ext uri="{BB962C8B-B14F-4D97-AF65-F5344CB8AC3E}">
        <p14:creationId xmlns:p14="http://schemas.microsoft.com/office/powerpoint/2010/main" val="3156732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24">
            <a:extLst>
              <a:ext uri="{FF2B5EF4-FFF2-40B4-BE49-F238E27FC236}">
                <a16:creationId xmlns:a16="http://schemas.microsoft.com/office/drawing/2014/main" id="{A9D91022-A0B8-49DC-B2CB-AE6A4978D60A}"/>
              </a:ext>
            </a:extLst>
          </p:cNvPr>
          <p:cNvSpPr/>
          <p:nvPr/>
        </p:nvSpPr>
        <p:spPr>
          <a:xfrm>
            <a:off x="1085397" y="390183"/>
            <a:ext cx="6849814" cy="5349713"/>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1" anchor="t"/>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2000" kern="0" dirty="0">
                <a:solidFill>
                  <a:srgbClr val="002060"/>
                </a:solidFill>
                <a:latin typeface="Calibri"/>
                <a:cs typeface="B Nazanin" panose="00000400000000000000" pitchFamily="2" charset="-78"/>
              </a:rPr>
              <a:t>کارشناس پشتیبانی مهندسی </a:t>
            </a:r>
            <a:r>
              <a:rPr lang="en-US" sz="2000" kern="0" dirty="0">
                <a:solidFill>
                  <a:srgbClr val="002060"/>
                </a:solidFill>
                <a:latin typeface="Calibri"/>
                <a:cs typeface="B Nazanin" panose="00000400000000000000" pitchFamily="2" charset="-78"/>
              </a:rPr>
              <a:t> R&amp;I</a:t>
            </a:r>
            <a:r>
              <a:rPr lang="fa-IR" sz="2000" kern="0" dirty="0">
                <a:solidFill>
                  <a:srgbClr val="002060"/>
                </a:solidFill>
                <a:latin typeface="Calibri"/>
                <a:cs typeface="B Nazanin" panose="00000400000000000000" pitchFamily="2" charset="-78"/>
              </a:rPr>
              <a:t>مکانیک:</a:t>
            </a:r>
            <a:endParaRPr lang="en-US" sz="2000" kern="0" dirty="0">
              <a:solidFill>
                <a:srgbClr val="002060"/>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fa-IR" sz="2000" kern="0" dirty="0">
              <a:solidFill>
                <a:schemeClr val="tx1"/>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fa-IR" sz="2000" kern="0" dirty="0">
                <a:solidFill>
                  <a:srgbClr val="64645A"/>
                </a:solidFill>
                <a:latin typeface="Calibri"/>
                <a:cs typeface="B Nazanin" panose="00000400000000000000" pitchFamily="2" charset="-78"/>
              </a:rPr>
              <a:t>فرد شایسته در این موقعیت شغلی میبایست توانایی:</a:t>
            </a:r>
          </a:p>
          <a:p>
            <a:pPr marL="342900" marR="0" lvl="0" indent="-342900" algn="r" rtl="1">
              <a:lnSpc>
                <a:spcPct val="107000"/>
              </a:lnSpc>
              <a:spcBef>
                <a:spcPts val="0"/>
              </a:spcBef>
              <a:spcAft>
                <a:spcPts val="0"/>
              </a:spcAft>
              <a:buFont typeface="Symbol" panose="05050102010706020507" pitchFamily="18" charset="2"/>
              <a:buChar char=""/>
            </a:pPr>
            <a:r>
              <a:rPr lang="ar-SA" sz="2000" kern="0" dirty="0">
                <a:solidFill>
                  <a:srgbClr val="64645A"/>
                </a:solidFill>
                <a:latin typeface="Calibri"/>
                <a:cs typeface="B Nazanin" panose="00000400000000000000" pitchFamily="2" charset="-78"/>
              </a:rPr>
              <a:t>تهیه نقشه های دو بعدی قطعات با استفاده از نرم افزار </a:t>
            </a:r>
            <a:r>
              <a:rPr lang="en-US" sz="2000" kern="0" dirty="0">
                <a:solidFill>
                  <a:srgbClr val="64645A"/>
                </a:solidFill>
                <a:latin typeface="Calibri"/>
                <a:cs typeface="B Nazanin" panose="00000400000000000000" pitchFamily="2" charset="-78"/>
              </a:rPr>
              <a:t>AUTOCAD</a:t>
            </a:r>
          </a:p>
          <a:p>
            <a:pPr marL="342900" marR="0" lvl="0" indent="-342900" algn="r" rtl="1">
              <a:lnSpc>
                <a:spcPct val="107000"/>
              </a:lnSpc>
              <a:spcBef>
                <a:spcPts val="0"/>
              </a:spcBef>
              <a:spcAft>
                <a:spcPts val="0"/>
              </a:spcAft>
              <a:buFont typeface="Symbol" panose="05050102010706020507" pitchFamily="18" charset="2"/>
              <a:buChar char=""/>
            </a:pPr>
            <a:r>
              <a:rPr lang="ar-SA" sz="2000" kern="0" dirty="0">
                <a:solidFill>
                  <a:srgbClr val="64645A"/>
                </a:solidFill>
                <a:latin typeface="Calibri"/>
                <a:cs typeface="B Nazanin" panose="00000400000000000000" pitchFamily="2" charset="-78"/>
              </a:rPr>
              <a:t>تهیه گزارش ابعادی با استفاده از ابزارهای اندازه گیری</a:t>
            </a: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0"/>
              </a:spcAft>
              <a:buFont typeface="Symbol" panose="05050102010706020507" pitchFamily="18" charset="2"/>
              <a:buChar char=""/>
            </a:pPr>
            <a:r>
              <a:rPr lang="ar-SA" sz="2000" kern="0" dirty="0">
                <a:solidFill>
                  <a:srgbClr val="64645A"/>
                </a:solidFill>
                <a:latin typeface="Calibri"/>
                <a:cs typeface="B Nazanin" panose="00000400000000000000" pitchFamily="2" charset="-78"/>
              </a:rPr>
              <a:t>مدل سازی قطعات با استفاده از نرم افزار</a:t>
            </a:r>
            <a:r>
              <a:rPr lang="en-US" sz="2000" kern="0" dirty="0">
                <a:solidFill>
                  <a:srgbClr val="64645A"/>
                </a:solidFill>
                <a:latin typeface="Calibri"/>
                <a:cs typeface="B Nazanin" panose="00000400000000000000" pitchFamily="2" charset="-78"/>
              </a:rPr>
              <a:t>CATIA/Part Design, Drafting</a:t>
            </a:r>
            <a:endParaRPr lang="fa-IR" sz="2000" kern="0" dirty="0">
              <a:solidFill>
                <a:srgbClr val="64645A"/>
              </a:solidFill>
              <a:latin typeface="Calibri"/>
              <a:cs typeface="B Nazanin" panose="00000400000000000000" pitchFamily="2" charset="-78"/>
            </a:endParaRPr>
          </a:p>
          <a:p>
            <a:pPr marL="342900" indent="-342900" algn="r" rtl="1">
              <a:lnSpc>
                <a:spcPct val="107000"/>
              </a:lnSpc>
              <a:buFont typeface="Symbol" panose="05050102010706020507" pitchFamily="18" charset="2"/>
              <a:buChar char=""/>
            </a:pPr>
            <a:r>
              <a:rPr lang="ar-SA" sz="2000" kern="0" dirty="0">
                <a:solidFill>
                  <a:srgbClr val="64645A"/>
                </a:solidFill>
                <a:latin typeface="Calibri"/>
                <a:cs typeface="B Nazanin" panose="00000400000000000000" pitchFamily="2" charset="-78"/>
              </a:rPr>
              <a:t>طراحی و مدل سازی سطوح و مهندسی معکوس</a:t>
            </a:r>
            <a:endParaRPr lang="en-US" sz="2000" kern="0" dirty="0">
              <a:solidFill>
                <a:srgbClr val="64645A"/>
              </a:solidFill>
              <a:latin typeface="Calibri"/>
              <a:cs typeface="B Nazanin" panose="00000400000000000000" pitchFamily="2" charset="-78"/>
            </a:endParaRPr>
          </a:p>
          <a:p>
            <a:pPr marL="342900" indent="-342900" algn="r" rtl="1">
              <a:lnSpc>
                <a:spcPct val="107000"/>
              </a:lnSpc>
              <a:buFont typeface="Symbol" panose="05050102010706020507" pitchFamily="18" charset="2"/>
              <a:buChar char=""/>
            </a:pPr>
            <a:r>
              <a:rPr lang="ar-SA" sz="2000" kern="0" dirty="0">
                <a:solidFill>
                  <a:srgbClr val="64645A"/>
                </a:solidFill>
                <a:latin typeface="Calibri"/>
                <a:cs typeface="B Nazanin" panose="00000400000000000000" pitchFamily="2" charset="-78"/>
              </a:rPr>
              <a:t>تهیه نقشه های انفجاری محصولات و نمایش نحوه مونتاژ</a:t>
            </a: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0"/>
              </a:spcAft>
              <a:buFont typeface="Symbol" panose="05050102010706020507" pitchFamily="18" charset="2"/>
              <a:buChar char=""/>
            </a:pPr>
            <a:r>
              <a:rPr lang="ar-SA" sz="2000" kern="0" dirty="0">
                <a:solidFill>
                  <a:srgbClr val="64645A"/>
                </a:solidFill>
                <a:latin typeface="Calibri"/>
                <a:cs typeface="B Nazanin" panose="00000400000000000000" pitchFamily="2" charset="-78"/>
              </a:rPr>
              <a:t>تهیه مدارک و گزارش مورد نیاز در فرمت </a:t>
            </a:r>
            <a:r>
              <a:rPr lang="en-US" sz="2000" kern="0" dirty="0">
                <a:solidFill>
                  <a:srgbClr val="64645A"/>
                </a:solidFill>
                <a:latin typeface="Calibri"/>
                <a:cs typeface="B Nazanin" panose="00000400000000000000" pitchFamily="2" charset="-78"/>
              </a:rPr>
              <a:t>Excel</a:t>
            </a:r>
            <a:r>
              <a:rPr lang="ar-SA" sz="2000" kern="0" dirty="0">
                <a:solidFill>
                  <a:srgbClr val="64645A"/>
                </a:solidFill>
                <a:latin typeface="Calibri"/>
                <a:cs typeface="B Nazanin" panose="00000400000000000000" pitchFamily="2" charset="-78"/>
              </a:rPr>
              <a:t> و </a:t>
            </a:r>
            <a:r>
              <a:rPr lang="en-US" sz="2000" kern="0" dirty="0">
                <a:solidFill>
                  <a:srgbClr val="64645A"/>
                </a:solidFill>
                <a:latin typeface="Calibri"/>
                <a:cs typeface="B Nazanin" panose="00000400000000000000" pitchFamily="2" charset="-78"/>
              </a:rPr>
              <a:t>Word, PPT</a:t>
            </a:r>
          </a:p>
          <a:p>
            <a:pPr marL="342900" marR="0" lvl="0" indent="-342900" algn="r" rtl="1">
              <a:lnSpc>
                <a:spcPct val="107000"/>
              </a:lnSpc>
              <a:spcBef>
                <a:spcPts val="0"/>
              </a:spcBef>
              <a:spcAft>
                <a:spcPts val="0"/>
              </a:spcAft>
              <a:buFont typeface="Symbol" panose="05050102010706020507" pitchFamily="18" charset="2"/>
              <a:buChar char=""/>
            </a:pPr>
            <a:r>
              <a:rPr lang="ar-SA" sz="2000" kern="0" dirty="0">
                <a:solidFill>
                  <a:srgbClr val="64645A"/>
                </a:solidFill>
                <a:latin typeface="Calibri"/>
                <a:cs typeface="B Nazanin" panose="00000400000000000000" pitchFamily="2" charset="-78"/>
              </a:rPr>
              <a:t>تعریف کد قطعات و محصولات</a:t>
            </a:r>
            <a:endParaRPr lang="fa-IR"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r>
              <a:rPr lang="ar-SA" sz="2000" kern="0" dirty="0">
                <a:solidFill>
                  <a:srgbClr val="64645A"/>
                </a:solidFill>
                <a:latin typeface="Calibri"/>
                <a:cs typeface="B Nazanin" panose="00000400000000000000" pitchFamily="2" charset="-78"/>
              </a:rPr>
              <a:t>بررسی جامع علل ریشه ای خرابی های تولیدی و کیفی و ارائه گزارش</a:t>
            </a:r>
            <a:endParaRPr lang="fa-IR"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r>
              <a:rPr lang="ar-SA" sz="2000" kern="0" dirty="0">
                <a:solidFill>
                  <a:srgbClr val="64645A"/>
                </a:solidFill>
                <a:latin typeface="Calibri"/>
                <a:cs typeface="B Nazanin" panose="00000400000000000000" pitchFamily="2" charset="-78"/>
              </a:rPr>
              <a:t>شناخت کامل محصولات گروه مربوطه</a:t>
            </a:r>
            <a:r>
              <a:rPr lang="fa-IR" sz="2000" kern="0" dirty="0">
                <a:solidFill>
                  <a:srgbClr val="64645A"/>
                </a:solidFill>
                <a:latin typeface="Calibri"/>
                <a:cs typeface="B Nazanin" panose="00000400000000000000" pitchFamily="2" charset="-78"/>
              </a:rPr>
              <a:t>، </a:t>
            </a:r>
            <a:r>
              <a:rPr lang="ar-SA" sz="2000" kern="0" dirty="0">
                <a:solidFill>
                  <a:srgbClr val="64645A"/>
                </a:solidFill>
                <a:latin typeface="Calibri"/>
                <a:cs typeface="B Nazanin" panose="00000400000000000000" pitchFamily="2" charset="-78"/>
              </a:rPr>
              <a:t>رویه تعریف انواع کدها و درخواست تعریف کد و ترنزکشن های مرتبط در </a:t>
            </a:r>
            <a:r>
              <a:rPr lang="en-US" sz="2000" kern="0" dirty="0">
                <a:solidFill>
                  <a:srgbClr val="64645A"/>
                </a:solidFill>
                <a:latin typeface="Calibri"/>
                <a:cs typeface="B Nazanin" panose="00000400000000000000" pitchFamily="2" charset="-78"/>
              </a:rPr>
              <a:t>SAP</a:t>
            </a:r>
            <a:endParaRPr lang="fa-IR" sz="2000" kern="0" dirty="0">
              <a:solidFill>
                <a:srgbClr val="64645A"/>
              </a:solidFill>
              <a:latin typeface="Calibri"/>
              <a:cs typeface="B Nazanin" panose="00000400000000000000" pitchFamily="2" charset="-78"/>
            </a:endParaRPr>
          </a:p>
          <a:p>
            <a:pPr marR="0" lvl="0" algn="r" rtl="1">
              <a:lnSpc>
                <a:spcPct val="107000"/>
              </a:lnSpc>
              <a:spcBef>
                <a:spcPts val="0"/>
              </a:spcBef>
              <a:spcAft>
                <a:spcPts val="800"/>
              </a:spcAft>
            </a:pPr>
            <a:endParaRPr lang="fa-IR"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endParaRPr lang="fa-IR"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0"/>
              </a:spcAft>
              <a:buFont typeface="Symbol" panose="05050102010706020507" pitchFamily="18" charset="2"/>
              <a:buChar char=""/>
            </a:pPr>
            <a:endParaRPr lang="en-US" sz="2000" kern="0" dirty="0">
              <a:solidFill>
                <a:srgbClr val="64645A"/>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fa-IR" sz="2000" kern="0" dirty="0">
              <a:solidFill>
                <a:srgbClr val="64645A"/>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fa-IR" sz="2000" kern="0" dirty="0">
                <a:solidFill>
                  <a:srgbClr val="64645A"/>
                </a:solidFill>
                <a:latin typeface="Calibri"/>
                <a:cs typeface="B Nazanin" panose="00000400000000000000" pitchFamily="2" charset="-78"/>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fa-IR" sz="2000" b="0" i="0" u="none" strike="noStrike" kern="0" cap="none" spc="0" normalizeH="0" baseline="0" noProof="0" dirty="0">
              <a:ln>
                <a:noFill/>
              </a:ln>
              <a:solidFill>
                <a:srgbClr val="64645A"/>
              </a:solidFill>
              <a:effectLst/>
              <a:uLnTx/>
              <a:uFillTx/>
              <a:latin typeface="Calibri"/>
              <a:cs typeface="B Nazanin" panose="00000400000000000000" pitchFamily="2" charset="-78"/>
            </a:endParaRPr>
          </a:p>
        </p:txBody>
      </p:sp>
      <p:pic>
        <p:nvPicPr>
          <p:cNvPr id="11" name="Picture 10">
            <a:extLst>
              <a:ext uri="{FF2B5EF4-FFF2-40B4-BE49-F238E27FC236}">
                <a16:creationId xmlns:a16="http://schemas.microsoft.com/office/drawing/2014/main" id="{576C28F8-9AD9-5282-E160-13E6DF3B821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994868" y="2704816"/>
            <a:ext cx="2827906" cy="2856012"/>
          </a:xfrm>
          <a:prstGeom prst="rect">
            <a:avLst/>
          </a:prstGeom>
        </p:spPr>
      </p:pic>
      <p:sp>
        <p:nvSpPr>
          <p:cNvPr id="9" name="Title 3">
            <a:extLst>
              <a:ext uri="{FF2B5EF4-FFF2-40B4-BE49-F238E27FC236}">
                <a16:creationId xmlns:a16="http://schemas.microsoft.com/office/drawing/2014/main" id="{306DE7CD-6FFE-64CE-DADF-0E7F48F5561C}"/>
              </a:ext>
            </a:extLst>
          </p:cNvPr>
          <p:cNvSpPr txBox="1">
            <a:spLocks/>
          </p:cNvSpPr>
          <p:nvPr/>
        </p:nvSpPr>
        <p:spPr>
          <a:xfrm>
            <a:off x="8934772" y="1308769"/>
            <a:ext cx="2948098" cy="1249452"/>
          </a:xfrm>
          <a:prstGeom prst="rect">
            <a:avLst/>
          </a:prstGeom>
        </p:spPr>
        <p:txBody>
          <a:bodyPr vert="horz" anchor="ctr" anchorCtr="0"/>
          <a:lstStyle>
            <a:lvl1pPr algn="ctr" defTabSz="914400" rtl="0" eaLnBrk="1" latinLnBrk="0" hangingPunct="1">
              <a:lnSpc>
                <a:spcPct val="90000"/>
              </a:lnSpc>
              <a:spcBef>
                <a:spcPct val="0"/>
              </a:spcBef>
              <a:buNone/>
              <a:defRPr sz="4400" kern="1200">
                <a:solidFill>
                  <a:schemeClr val="bg1"/>
                </a:solidFill>
                <a:latin typeface="IRANYekan" panose="020B0506030804020204" pitchFamily="34" charset="-78"/>
                <a:ea typeface="+mj-ea"/>
                <a:cs typeface="IRANYekan" panose="020B0506030804020204" pitchFamily="34" charset="-78"/>
              </a:defRPr>
            </a:lvl1pPr>
          </a:lstStyle>
          <a:p>
            <a:pPr rtl="1">
              <a:lnSpc>
                <a:spcPct val="150000"/>
              </a:lnSpc>
            </a:pPr>
            <a:r>
              <a:rPr lang="fa-IR" sz="2000" b="1" dirty="0">
                <a:cs typeface="B Nazanin" panose="00000400000000000000" pitchFamily="2" charset="-78"/>
              </a:rPr>
              <a:t>معرفی شغل</a:t>
            </a:r>
            <a:endParaRPr lang="en-US" sz="2000" b="1" dirty="0">
              <a:cs typeface="B Nazanin" panose="00000400000000000000" pitchFamily="2" charset="-78"/>
            </a:endParaRPr>
          </a:p>
        </p:txBody>
      </p:sp>
    </p:spTree>
    <p:extLst>
      <p:ext uri="{BB962C8B-B14F-4D97-AF65-F5344CB8AC3E}">
        <p14:creationId xmlns:p14="http://schemas.microsoft.com/office/powerpoint/2010/main" val="2895451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24">
            <a:extLst>
              <a:ext uri="{FF2B5EF4-FFF2-40B4-BE49-F238E27FC236}">
                <a16:creationId xmlns:a16="http://schemas.microsoft.com/office/drawing/2014/main" id="{A9D91022-A0B8-49DC-B2CB-AE6A4978D60A}"/>
              </a:ext>
            </a:extLst>
          </p:cNvPr>
          <p:cNvSpPr/>
          <p:nvPr/>
        </p:nvSpPr>
        <p:spPr>
          <a:xfrm>
            <a:off x="1085397" y="390183"/>
            <a:ext cx="6849814" cy="5349713"/>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1" anchor="t"/>
          <a:lstStyle/>
          <a:p>
            <a:pPr marL="342900" marR="0" lvl="0" indent="-342900" algn="r" rtl="1">
              <a:lnSpc>
                <a:spcPct val="107000"/>
              </a:lnSpc>
              <a:spcBef>
                <a:spcPts val="0"/>
              </a:spcBef>
              <a:spcAft>
                <a:spcPts val="800"/>
              </a:spcAft>
              <a:buFont typeface="Symbol" panose="05050102010706020507" pitchFamily="18" charset="2"/>
              <a:buChar char=""/>
            </a:pPr>
            <a:r>
              <a:rPr lang="ar-SA" sz="2000" kern="0" dirty="0">
                <a:solidFill>
                  <a:srgbClr val="64645A"/>
                </a:solidFill>
                <a:latin typeface="Calibri"/>
                <a:cs typeface="B Nazanin" panose="00000400000000000000" pitchFamily="2" charset="-78"/>
              </a:rPr>
              <a:t>شناخت انواع پروسه ها و روش های تولید (تزریق، فلزکاری، و ...)</a:t>
            </a:r>
            <a:br>
              <a:rPr lang="ar-SA" sz="2000" kern="0" dirty="0">
                <a:solidFill>
                  <a:srgbClr val="64645A"/>
                </a:solidFill>
                <a:latin typeface="Calibri"/>
                <a:cs typeface="B Nazanin" panose="00000400000000000000" pitchFamily="2" charset="-78"/>
              </a:rPr>
            </a:br>
            <a:r>
              <a:rPr lang="ar-SA" sz="2000" kern="0" dirty="0">
                <a:solidFill>
                  <a:srgbClr val="64645A"/>
                </a:solidFill>
                <a:latin typeface="Calibri"/>
                <a:cs typeface="B Nazanin" panose="00000400000000000000" pitchFamily="2" charset="-78"/>
              </a:rPr>
              <a:t>شناخت انواع قطعات تولیدی و غیر تولیدی( پلاستیکی ، لاستیکی ،فلزی)</a:t>
            </a: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r>
              <a:rPr lang="ar-SA" sz="2000" kern="0" dirty="0">
                <a:solidFill>
                  <a:srgbClr val="64645A"/>
                </a:solidFill>
                <a:latin typeface="Calibri"/>
                <a:cs typeface="B Nazanin" panose="00000400000000000000" pitchFamily="2" charset="-78"/>
              </a:rPr>
              <a:t>نامگذاری و ورژنینگ دیتاها</a:t>
            </a: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r>
              <a:rPr lang="ar-SA" sz="2000" kern="0" dirty="0">
                <a:solidFill>
                  <a:srgbClr val="64645A"/>
                </a:solidFill>
                <a:latin typeface="Calibri"/>
                <a:cs typeface="B Nazanin" panose="00000400000000000000" pitchFamily="2" charset="-78"/>
              </a:rPr>
              <a:t>کار با دستگاه اندازه گیری (</a:t>
            </a:r>
            <a:r>
              <a:rPr lang="en-US" sz="2000" kern="0" dirty="0">
                <a:solidFill>
                  <a:srgbClr val="64645A"/>
                </a:solidFill>
                <a:latin typeface="Calibri"/>
                <a:cs typeface="B Nazanin" panose="00000400000000000000" pitchFamily="2" charset="-78"/>
              </a:rPr>
              <a:t>VMM</a:t>
            </a:r>
            <a:r>
              <a:rPr lang="ar-SA" sz="2000" kern="0" dirty="0">
                <a:solidFill>
                  <a:srgbClr val="64645A"/>
                </a:solidFill>
                <a:latin typeface="Calibri"/>
                <a:cs typeface="B Nazanin" panose="00000400000000000000" pitchFamily="2" charset="-78"/>
              </a:rPr>
              <a:t>) </a:t>
            </a: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r>
              <a:rPr lang="ar-SA" sz="2000" kern="0" dirty="0">
                <a:solidFill>
                  <a:srgbClr val="64645A"/>
                </a:solidFill>
                <a:latin typeface="Calibri"/>
                <a:cs typeface="B Nazanin" panose="00000400000000000000" pitchFamily="2" charset="-78"/>
              </a:rPr>
              <a:t>تهیه/ بروز رسانی </a:t>
            </a:r>
            <a:r>
              <a:rPr lang="fa-IR" sz="2000" kern="0" dirty="0">
                <a:solidFill>
                  <a:srgbClr val="64645A"/>
                </a:solidFill>
                <a:latin typeface="Calibri"/>
                <a:cs typeface="B Nazanin" panose="00000400000000000000" pitchFamily="2" charset="-78"/>
              </a:rPr>
              <a:t>مدارک و </a:t>
            </a:r>
            <a:r>
              <a:rPr lang="ar-SA" sz="2000" kern="0" dirty="0">
                <a:solidFill>
                  <a:srgbClr val="64645A"/>
                </a:solidFill>
                <a:latin typeface="Calibri"/>
                <a:cs typeface="B Nazanin" panose="00000400000000000000" pitchFamily="2" charset="-78"/>
              </a:rPr>
              <a:t>مستندات مهندسی و سیستمی</a:t>
            </a: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r>
              <a:rPr lang="ar-SA" sz="2000" kern="0" dirty="0">
                <a:solidFill>
                  <a:srgbClr val="64645A"/>
                </a:solidFill>
                <a:latin typeface="Calibri"/>
                <a:cs typeface="B Nazanin" panose="00000400000000000000" pitchFamily="2" charset="-78"/>
              </a:rPr>
              <a:t>تهیه</a:t>
            </a:r>
            <a:r>
              <a:rPr lang="fa-IR" sz="2000" kern="0" dirty="0">
                <a:solidFill>
                  <a:srgbClr val="64645A"/>
                </a:solidFill>
                <a:latin typeface="Calibri"/>
                <a:cs typeface="B Nazanin" panose="00000400000000000000" pitchFamily="2" charset="-78"/>
              </a:rPr>
              <a:t> دیتاهای مورد نیاز</a:t>
            </a:r>
            <a:r>
              <a:rPr lang="ar-SA" sz="2000" kern="0" dirty="0">
                <a:solidFill>
                  <a:srgbClr val="64645A"/>
                </a:solidFill>
                <a:latin typeface="Calibri"/>
                <a:cs typeface="B Nazanin" panose="00000400000000000000" pitchFamily="2" charset="-78"/>
              </a:rPr>
              <a:t> جهت ارائه به مشتری-</a:t>
            </a:r>
            <a:r>
              <a:rPr lang="en-US" sz="2000" kern="0" dirty="0">
                <a:solidFill>
                  <a:srgbClr val="64645A"/>
                </a:solidFill>
                <a:latin typeface="Calibri"/>
                <a:cs typeface="B Nazanin" panose="00000400000000000000" pitchFamily="2" charset="-78"/>
              </a:rPr>
              <a:t>A surface</a:t>
            </a:r>
          </a:p>
          <a:p>
            <a:pPr marL="342900" marR="0" lvl="0" indent="-342900" algn="r" rtl="1">
              <a:lnSpc>
                <a:spcPct val="107000"/>
              </a:lnSpc>
              <a:spcBef>
                <a:spcPts val="0"/>
              </a:spcBef>
              <a:spcAft>
                <a:spcPts val="800"/>
              </a:spcAft>
              <a:buFont typeface="Symbol" panose="05050102010706020507" pitchFamily="18" charset="2"/>
              <a:buChar char=""/>
            </a:pPr>
            <a:r>
              <a:rPr lang="ar-SA" sz="2000" kern="0" dirty="0">
                <a:solidFill>
                  <a:srgbClr val="64645A"/>
                </a:solidFill>
                <a:latin typeface="Calibri"/>
                <a:cs typeface="B Nazanin" panose="00000400000000000000" pitchFamily="2" charset="-78"/>
              </a:rPr>
              <a:t>تهیه نقشه های</a:t>
            </a:r>
            <a:r>
              <a:rPr lang="en-US" sz="2000" kern="0" dirty="0">
                <a:solidFill>
                  <a:srgbClr val="64645A"/>
                </a:solidFill>
                <a:latin typeface="Calibri"/>
                <a:cs typeface="B Nazanin" panose="00000400000000000000" pitchFamily="2" charset="-78"/>
              </a:rPr>
              <a:t>PCB</a:t>
            </a:r>
            <a:r>
              <a:rPr lang="ar-SA" sz="2000" kern="0" dirty="0">
                <a:solidFill>
                  <a:srgbClr val="64645A"/>
                </a:solidFill>
                <a:latin typeface="Calibri"/>
                <a:cs typeface="B Nazanin" panose="00000400000000000000" pitchFamily="2" charset="-78"/>
              </a:rPr>
              <a:t> گروه الکترونیک</a:t>
            </a: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r>
              <a:rPr lang="en-US" sz="2000" kern="0" dirty="0">
                <a:solidFill>
                  <a:srgbClr val="64645A"/>
                </a:solidFill>
                <a:latin typeface="Calibri"/>
                <a:cs typeface="B Nazanin" panose="00000400000000000000" pitchFamily="2" charset="-78"/>
              </a:rPr>
              <a:t>  </a:t>
            </a:r>
            <a:r>
              <a:rPr lang="ar-SA" sz="2000" kern="0" dirty="0">
                <a:solidFill>
                  <a:srgbClr val="64645A"/>
                </a:solidFill>
                <a:latin typeface="Calibri"/>
                <a:cs typeface="B Nazanin" panose="00000400000000000000" pitchFamily="2" charset="-78"/>
              </a:rPr>
              <a:t>تهیه نقشه های دو بعدی محصولات شامل تلرانس های هندسی</a:t>
            </a: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r>
              <a:rPr lang="ar-SA" sz="2000" kern="0" dirty="0">
                <a:solidFill>
                  <a:srgbClr val="64645A"/>
                </a:solidFill>
                <a:latin typeface="Calibri"/>
                <a:cs typeface="B Nazanin" panose="00000400000000000000" pitchFamily="2" charset="-78"/>
              </a:rPr>
              <a:t>تهیه نقشه اصلاح قالب</a:t>
            </a: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r>
              <a:rPr lang="ar-SA" sz="2000" kern="0" dirty="0">
                <a:solidFill>
                  <a:srgbClr val="64645A"/>
                </a:solidFill>
                <a:latin typeface="Calibri"/>
                <a:cs typeface="B Nazanin" panose="00000400000000000000" pitchFamily="2" charset="-78"/>
              </a:rPr>
              <a:t> تهیه گزارشات ابعادی و بررسی مغایرت </a:t>
            </a:r>
            <a:r>
              <a:rPr lang="fa-IR" sz="2000" kern="0" dirty="0">
                <a:solidFill>
                  <a:srgbClr val="64645A"/>
                </a:solidFill>
                <a:latin typeface="Calibri"/>
                <a:cs typeface="B Nazanin" panose="00000400000000000000" pitchFamily="2" charset="-78"/>
              </a:rPr>
              <a:t>پرتوتایپ ها و نمونه قالب</a:t>
            </a:r>
            <a:endParaRPr lang="en-US" sz="2000" kern="0" dirty="0">
              <a:solidFill>
                <a:srgbClr val="64645A"/>
              </a:solidFill>
              <a:latin typeface="Calibri"/>
              <a:cs typeface="B Nazanin" panose="00000400000000000000" pitchFamily="2" charset="-78"/>
            </a:endParaRPr>
          </a:p>
          <a:p>
            <a:pPr marL="342900" indent="-342900" algn="r" rtl="1">
              <a:lnSpc>
                <a:spcPct val="107000"/>
              </a:lnSpc>
              <a:spcAft>
                <a:spcPts val="800"/>
              </a:spcAft>
              <a:buFont typeface="Symbol" panose="05050102010706020507" pitchFamily="18" charset="2"/>
              <a:buChar char=""/>
            </a:pPr>
            <a:r>
              <a:rPr lang="ar-SA" sz="2000" kern="0" dirty="0">
                <a:solidFill>
                  <a:srgbClr val="64645A"/>
                </a:solidFill>
                <a:latin typeface="Calibri"/>
                <a:cs typeface="B Nazanin" panose="00000400000000000000" pitchFamily="2" charset="-78"/>
              </a:rPr>
              <a:t>بررسی پروتوتایپ ها / نمونه اولیه قالب و تهیه گزارش ابعادی قطعه و محصول </a:t>
            </a: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endParaRPr lang="fa-IR"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endParaRPr lang="fa-IR"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0"/>
              </a:spcAft>
              <a:buFont typeface="Symbol" panose="05050102010706020507" pitchFamily="18" charset="2"/>
              <a:buChar char=""/>
            </a:pPr>
            <a:endParaRPr lang="en-US" sz="2000" kern="0" dirty="0">
              <a:solidFill>
                <a:srgbClr val="64645A"/>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fa-IR" sz="2000" kern="0" dirty="0">
              <a:solidFill>
                <a:srgbClr val="64645A"/>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fa-IR" sz="2000" kern="0" dirty="0">
                <a:solidFill>
                  <a:srgbClr val="64645A"/>
                </a:solidFill>
                <a:latin typeface="Calibri"/>
                <a:cs typeface="B Nazanin" panose="00000400000000000000" pitchFamily="2" charset="-78"/>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fa-IR" sz="2000" b="0" i="0" u="none" strike="noStrike" kern="0" cap="none" spc="0" normalizeH="0" baseline="0" noProof="0" dirty="0">
              <a:ln>
                <a:noFill/>
              </a:ln>
              <a:solidFill>
                <a:srgbClr val="64645A"/>
              </a:solidFill>
              <a:effectLst/>
              <a:uLnTx/>
              <a:uFillTx/>
              <a:latin typeface="Calibri"/>
              <a:cs typeface="B Nazanin" panose="00000400000000000000" pitchFamily="2" charset="-78"/>
            </a:endParaRPr>
          </a:p>
        </p:txBody>
      </p:sp>
      <p:pic>
        <p:nvPicPr>
          <p:cNvPr id="11" name="Picture 10">
            <a:extLst>
              <a:ext uri="{FF2B5EF4-FFF2-40B4-BE49-F238E27FC236}">
                <a16:creationId xmlns:a16="http://schemas.microsoft.com/office/drawing/2014/main" id="{576C28F8-9AD9-5282-E160-13E6DF3B821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994868" y="2704816"/>
            <a:ext cx="2827906" cy="2856012"/>
          </a:xfrm>
          <a:prstGeom prst="rect">
            <a:avLst/>
          </a:prstGeom>
        </p:spPr>
      </p:pic>
      <p:sp>
        <p:nvSpPr>
          <p:cNvPr id="9" name="Title 3">
            <a:extLst>
              <a:ext uri="{FF2B5EF4-FFF2-40B4-BE49-F238E27FC236}">
                <a16:creationId xmlns:a16="http://schemas.microsoft.com/office/drawing/2014/main" id="{306DE7CD-6FFE-64CE-DADF-0E7F48F5561C}"/>
              </a:ext>
            </a:extLst>
          </p:cNvPr>
          <p:cNvSpPr txBox="1">
            <a:spLocks/>
          </p:cNvSpPr>
          <p:nvPr/>
        </p:nvSpPr>
        <p:spPr>
          <a:xfrm>
            <a:off x="8934772" y="1308769"/>
            <a:ext cx="2948098" cy="1249452"/>
          </a:xfrm>
          <a:prstGeom prst="rect">
            <a:avLst/>
          </a:prstGeom>
        </p:spPr>
        <p:txBody>
          <a:bodyPr vert="horz" anchor="ctr" anchorCtr="0"/>
          <a:lstStyle>
            <a:lvl1pPr algn="ctr" defTabSz="914400" rtl="0" eaLnBrk="1" latinLnBrk="0" hangingPunct="1">
              <a:lnSpc>
                <a:spcPct val="90000"/>
              </a:lnSpc>
              <a:spcBef>
                <a:spcPct val="0"/>
              </a:spcBef>
              <a:buNone/>
              <a:defRPr sz="4400" kern="1200">
                <a:solidFill>
                  <a:schemeClr val="bg1"/>
                </a:solidFill>
                <a:latin typeface="IRANYekan" panose="020B0506030804020204" pitchFamily="34" charset="-78"/>
                <a:ea typeface="+mj-ea"/>
                <a:cs typeface="IRANYekan" panose="020B0506030804020204" pitchFamily="34" charset="-78"/>
              </a:defRPr>
            </a:lvl1pPr>
          </a:lstStyle>
          <a:p>
            <a:pPr rtl="1">
              <a:lnSpc>
                <a:spcPct val="150000"/>
              </a:lnSpc>
            </a:pPr>
            <a:r>
              <a:rPr lang="fa-IR" sz="2000" b="1" dirty="0">
                <a:cs typeface="B Nazanin" panose="00000400000000000000" pitchFamily="2" charset="-78"/>
              </a:rPr>
              <a:t>معرفی شغل</a:t>
            </a:r>
            <a:endParaRPr lang="en-US" sz="2000" b="1" dirty="0">
              <a:cs typeface="B Nazanin" panose="00000400000000000000" pitchFamily="2" charset="-78"/>
            </a:endParaRPr>
          </a:p>
        </p:txBody>
      </p:sp>
    </p:spTree>
    <p:extLst>
      <p:ext uri="{BB962C8B-B14F-4D97-AF65-F5344CB8AC3E}">
        <p14:creationId xmlns:p14="http://schemas.microsoft.com/office/powerpoint/2010/main" val="2070513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24">
            <a:extLst>
              <a:ext uri="{FF2B5EF4-FFF2-40B4-BE49-F238E27FC236}">
                <a16:creationId xmlns:a16="http://schemas.microsoft.com/office/drawing/2014/main" id="{A9D91022-A0B8-49DC-B2CB-AE6A4978D60A}"/>
              </a:ext>
            </a:extLst>
          </p:cNvPr>
          <p:cNvSpPr/>
          <p:nvPr/>
        </p:nvSpPr>
        <p:spPr>
          <a:xfrm>
            <a:off x="1085397" y="390183"/>
            <a:ext cx="6849814" cy="5349713"/>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1" anchor="t"/>
          <a:lstStyle/>
          <a:p>
            <a:pPr marL="342900" marR="0" lvl="0" indent="-342900" algn="r" rtl="1">
              <a:lnSpc>
                <a:spcPct val="107000"/>
              </a:lnSpc>
              <a:spcBef>
                <a:spcPts val="0"/>
              </a:spcBef>
              <a:spcAft>
                <a:spcPts val="800"/>
              </a:spcAft>
              <a:buFont typeface="Symbol" panose="05050102010706020507" pitchFamily="18" charset="2"/>
              <a:buChar char=""/>
            </a:pPr>
            <a:r>
              <a:rPr lang="ar-SA" sz="2000" kern="0" dirty="0">
                <a:solidFill>
                  <a:srgbClr val="64645A"/>
                </a:solidFill>
                <a:latin typeface="Calibri"/>
                <a:cs typeface="B Nazanin" panose="00000400000000000000" pitchFamily="2" charset="-78"/>
              </a:rPr>
              <a:t>اجرای تولید آزمایشی و اخذ تاییدیه یکروز خط قطعه و قالب</a:t>
            </a: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r>
              <a:rPr lang="ar-SA" sz="2000" kern="0" dirty="0">
                <a:solidFill>
                  <a:srgbClr val="64645A"/>
                </a:solidFill>
                <a:latin typeface="Calibri"/>
                <a:cs typeface="B Nazanin" panose="00000400000000000000" pitchFamily="2" charset="-78"/>
              </a:rPr>
              <a:t>درخواست انجام تست های آزمایشگاهی</a:t>
            </a: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r>
              <a:rPr lang="ar-SA" sz="2000" kern="0" dirty="0">
                <a:solidFill>
                  <a:srgbClr val="64645A"/>
                </a:solidFill>
                <a:latin typeface="Calibri"/>
                <a:cs typeface="B Nazanin" panose="00000400000000000000" pitchFamily="2" charset="-78"/>
              </a:rPr>
              <a:t>بررسی مونتاژی محصول روی خودرو و ارائه گزارش</a:t>
            </a:r>
            <a:endParaRPr lang="en-US" sz="2000" kern="0" dirty="0">
              <a:solidFill>
                <a:srgbClr val="64645A"/>
              </a:solidFill>
              <a:latin typeface="Calibri"/>
              <a:cs typeface="B Nazanin" panose="00000400000000000000" pitchFamily="2" charset="-78"/>
            </a:endParaRPr>
          </a:p>
          <a:p>
            <a:pPr marL="342900" indent="-342900" algn="r" rtl="1">
              <a:lnSpc>
                <a:spcPct val="107000"/>
              </a:lnSpc>
              <a:spcAft>
                <a:spcPts val="800"/>
              </a:spcAft>
              <a:buFont typeface="Symbol" panose="05050102010706020507" pitchFamily="18" charset="2"/>
              <a:buChar char=""/>
            </a:pPr>
            <a:r>
              <a:rPr lang="ar-SA" sz="2000" kern="0" dirty="0">
                <a:solidFill>
                  <a:srgbClr val="64645A"/>
                </a:solidFill>
                <a:latin typeface="Calibri"/>
                <a:cs typeface="B Nazanin" panose="00000400000000000000" pitchFamily="2" charset="-78"/>
              </a:rPr>
              <a:t>آشنایی با اصول طراحی و تولید قطعات پلاستیکی و فلزی</a:t>
            </a:r>
            <a:endParaRPr lang="en-US" sz="2000" kern="0" dirty="0">
              <a:solidFill>
                <a:srgbClr val="64645A"/>
              </a:solidFill>
              <a:latin typeface="Calibri"/>
              <a:cs typeface="B Nazanin" panose="00000400000000000000" pitchFamily="2" charset="-78"/>
            </a:endParaRPr>
          </a:p>
          <a:p>
            <a:pPr marL="342900" indent="-342900" algn="r" rtl="1">
              <a:lnSpc>
                <a:spcPct val="107000"/>
              </a:lnSpc>
              <a:spcAft>
                <a:spcPts val="800"/>
              </a:spcAft>
              <a:buFont typeface="Symbol" panose="05050102010706020507" pitchFamily="18" charset="2"/>
              <a:buChar char=""/>
            </a:pPr>
            <a:r>
              <a:rPr lang="fa-IR" sz="2000" kern="0" dirty="0">
                <a:solidFill>
                  <a:srgbClr val="64645A"/>
                </a:solidFill>
                <a:latin typeface="Calibri"/>
                <a:cs typeface="B Nazanin" panose="00000400000000000000" pitchFamily="2" charset="-78"/>
              </a:rPr>
              <a:t>چگونگی استفاده از تلرانس های ابعادی/هندسی</a:t>
            </a:r>
            <a:endParaRPr lang="en-US" sz="2000" kern="0" dirty="0">
              <a:solidFill>
                <a:srgbClr val="64645A"/>
              </a:solidFill>
              <a:latin typeface="Calibri"/>
              <a:cs typeface="B Nazanin" panose="00000400000000000000" pitchFamily="2" charset="-78"/>
            </a:endParaRPr>
          </a:p>
          <a:p>
            <a:pPr marL="342900" indent="-342900" algn="r" rtl="1">
              <a:lnSpc>
                <a:spcPct val="107000"/>
              </a:lnSpc>
              <a:spcAft>
                <a:spcPts val="800"/>
              </a:spcAft>
              <a:buFont typeface="Symbol" panose="05050102010706020507" pitchFamily="18" charset="2"/>
              <a:buChar char=""/>
            </a:pPr>
            <a:r>
              <a:rPr lang="fa-IR" sz="2000" kern="0" dirty="0">
                <a:solidFill>
                  <a:srgbClr val="64645A"/>
                </a:solidFill>
                <a:latin typeface="Calibri"/>
                <a:cs typeface="B Nazanin" panose="00000400000000000000" pitchFamily="2" charset="-78"/>
              </a:rPr>
              <a:t>درخواست انجام تست های آزمایشگاهی</a:t>
            </a:r>
          </a:p>
          <a:p>
            <a:pPr marL="342900" indent="-342900" algn="r" rtl="1">
              <a:lnSpc>
                <a:spcPct val="107000"/>
              </a:lnSpc>
              <a:spcAft>
                <a:spcPts val="800"/>
              </a:spcAft>
              <a:buFont typeface="Symbol" panose="05050102010706020507" pitchFamily="18" charset="2"/>
              <a:buChar char=""/>
            </a:pPr>
            <a:r>
              <a:rPr lang="fa-IR" sz="2000" kern="0" dirty="0">
                <a:solidFill>
                  <a:srgbClr val="64645A"/>
                </a:solidFill>
                <a:latin typeface="Calibri"/>
                <a:cs typeface="B Nazanin" panose="00000400000000000000" pitchFamily="2" charset="-78"/>
              </a:rPr>
              <a:t>پیگیری پروژه ها از طریق </a:t>
            </a:r>
            <a:r>
              <a:rPr lang="en-US" sz="2000" kern="0" dirty="0">
                <a:solidFill>
                  <a:srgbClr val="64645A"/>
                </a:solidFill>
                <a:latin typeface="Calibri"/>
                <a:cs typeface="B Nazanin" panose="00000400000000000000" pitchFamily="2" charset="-78"/>
              </a:rPr>
              <a:t>Outlook</a:t>
            </a:r>
            <a:r>
              <a:rPr lang="fa-IR" sz="2000" kern="0" dirty="0">
                <a:solidFill>
                  <a:srgbClr val="64645A"/>
                </a:solidFill>
                <a:latin typeface="Calibri"/>
                <a:cs typeface="B Nazanin" panose="00000400000000000000" pitchFamily="2" charset="-78"/>
              </a:rPr>
              <a:t> با شرکت های چینی</a:t>
            </a:r>
            <a:endParaRPr lang="en-US" sz="2000" kern="0" dirty="0">
              <a:solidFill>
                <a:srgbClr val="64645A"/>
              </a:solidFill>
              <a:latin typeface="Calibri"/>
              <a:cs typeface="B Nazanin" panose="00000400000000000000" pitchFamily="2" charset="-78"/>
            </a:endParaRPr>
          </a:p>
          <a:p>
            <a:pPr algn="r" rtl="1">
              <a:lnSpc>
                <a:spcPct val="107000"/>
              </a:lnSpc>
              <a:spcAft>
                <a:spcPts val="800"/>
              </a:spcAft>
            </a:pPr>
            <a:r>
              <a:rPr lang="fa-IR" sz="2000" kern="0" dirty="0">
                <a:solidFill>
                  <a:srgbClr val="002060"/>
                </a:solidFill>
                <a:latin typeface="Calibri"/>
                <a:cs typeface="B Nazanin" panose="00000400000000000000" pitchFamily="2" charset="-78"/>
              </a:rPr>
              <a:t>جمع بندی:</a:t>
            </a:r>
          </a:p>
          <a:p>
            <a:pPr algn="just" rtl="1">
              <a:lnSpc>
                <a:spcPct val="107000"/>
              </a:lnSpc>
              <a:spcAft>
                <a:spcPts val="800"/>
              </a:spcAft>
            </a:pPr>
            <a:r>
              <a:rPr lang="fa-IR" sz="2000" kern="0" dirty="0">
                <a:solidFill>
                  <a:srgbClr val="64645A"/>
                </a:solidFill>
                <a:latin typeface="Calibri"/>
                <a:cs typeface="B Nazanin" panose="00000400000000000000" pitchFamily="2" charset="-78"/>
              </a:rPr>
              <a:t>این رده شغلی مسئولیت  مشارکت در انجام بخشی از چندین پروژه ، تهیه نقشه های دو بعدی و گزارش ابعادی ، شناخت فعالیت های واحد و تعاملات درون واحدی، </a:t>
            </a:r>
            <a:r>
              <a:rPr lang="ar-SA" sz="2000" kern="0" dirty="0">
                <a:solidFill>
                  <a:srgbClr val="64645A"/>
                </a:solidFill>
                <a:latin typeface="Calibri"/>
                <a:cs typeface="B Nazanin" panose="00000400000000000000" pitchFamily="2" charset="-78"/>
              </a:rPr>
              <a:t>درک قوانین شرکت کروز و رعایت آنها به بهترین نحو</a:t>
            </a:r>
            <a:r>
              <a:rPr lang="fa-IR" sz="2000" kern="0" dirty="0">
                <a:solidFill>
                  <a:srgbClr val="64645A"/>
                </a:solidFill>
                <a:latin typeface="Calibri"/>
                <a:cs typeface="B Nazanin" panose="00000400000000000000" pitchFamily="2" charset="-78"/>
              </a:rPr>
              <a:t> و قوانین جاری شرکت و  تهیه مستندات مهندسی با نظارت مافوق را، عهده دار می باشد.</a:t>
            </a: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endParaRPr lang="fa-IR"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endParaRPr lang="fa-IR"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800"/>
              </a:spcAft>
              <a:buFont typeface="Symbol" panose="05050102010706020507" pitchFamily="18" charset="2"/>
              <a:buChar char=""/>
            </a:pPr>
            <a:endParaRPr lang="en-US" sz="2000" kern="0" dirty="0">
              <a:solidFill>
                <a:srgbClr val="64645A"/>
              </a:solidFill>
              <a:latin typeface="Calibri"/>
              <a:cs typeface="B Nazanin" panose="00000400000000000000" pitchFamily="2" charset="-78"/>
            </a:endParaRPr>
          </a:p>
          <a:p>
            <a:pPr marL="342900" marR="0" lvl="0" indent="-342900" algn="r" rtl="1">
              <a:lnSpc>
                <a:spcPct val="107000"/>
              </a:lnSpc>
              <a:spcBef>
                <a:spcPts val="0"/>
              </a:spcBef>
              <a:spcAft>
                <a:spcPts val="0"/>
              </a:spcAft>
              <a:buFont typeface="Symbol" panose="05050102010706020507" pitchFamily="18" charset="2"/>
              <a:buChar char=""/>
            </a:pPr>
            <a:endParaRPr lang="en-US" sz="2000" kern="0" dirty="0">
              <a:solidFill>
                <a:srgbClr val="64645A"/>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fa-IR" sz="2000" kern="0" dirty="0">
              <a:solidFill>
                <a:srgbClr val="64645A"/>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fa-IR" sz="2000" kern="0" dirty="0">
                <a:solidFill>
                  <a:srgbClr val="64645A"/>
                </a:solidFill>
                <a:latin typeface="Calibri"/>
                <a:cs typeface="B Nazanin" panose="00000400000000000000" pitchFamily="2" charset="-78"/>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fa-IR" sz="2000" b="0" i="0" u="none" strike="noStrike" kern="0" cap="none" spc="0" normalizeH="0" baseline="0" noProof="0" dirty="0">
              <a:ln>
                <a:noFill/>
              </a:ln>
              <a:solidFill>
                <a:srgbClr val="64645A"/>
              </a:solidFill>
              <a:effectLst/>
              <a:uLnTx/>
              <a:uFillTx/>
              <a:latin typeface="Calibri"/>
              <a:cs typeface="B Nazanin" panose="00000400000000000000" pitchFamily="2" charset="-78"/>
            </a:endParaRPr>
          </a:p>
        </p:txBody>
      </p:sp>
      <p:pic>
        <p:nvPicPr>
          <p:cNvPr id="11" name="Picture 10">
            <a:extLst>
              <a:ext uri="{FF2B5EF4-FFF2-40B4-BE49-F238E27FC236}">
                <a16:creationId xmlns:a16="http://schemas.microsoft.com/office/drawing/2014/main" id="{576C28F8-9AD9-5282-E160-13E6DF3B821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994868" y="2704816"/>
            <a:ext cx="2827906" cy="2856012"/>
          </a:xfrm>
          <a:prstGeom prst="rect">
            <a:avLst/>
          </a:prstGeom>
        </p:spPr>
      </p:pic>
      <p:sp>
        <p:nvSpPr>
          <p:cNvPr id="9" name="Title 3">
            <a:extLst>
              <a:ext uri="{FF2B5EF4-FFF2-40B4-BE49-F238E27FC236}">
                <a16:creationId xmlns:a16="http://schemas.microsoft.com/office/drawing/2014/main" id="{306DE7CD-6FFE-64CE-DADF-0E7F48F5561C}"/>
              </a:ext>
            </a:extLst>
          </p:cNvPr>
          <p:cNvSpPr txBox="1">
            <a:spLocks/>
          </p:cNvSpPr>
          <p:nvPr/>
        </p:nvSpPr>
        <p:spPr>
          <a:xfrm>
            <a:off x="8934772" y="1308769"/>
            <a:ext cx="2948098" cy="1249452"/>
          </a:xfrm>
          <a:prstGeom prst="rect">
            <a:avLst/>
          </a:prstGeom>
        </p:spPr>
        <p:txBody>
          <a:bodyPr vert="horz" anchor="ctr" anchorCtr="0"/>
          <a:lstStyle>
            <a:lvl1pPr algn="ctr" defTabSz="914400" rtl="0" eaLnBrk="1" latinLnBrk="0" hangingPunct="1">
              <a:lnSpc>
                <a:spcPct val="90000"/>
              </a:lnSpc>
              <a:spcBef>
                <a:spcPct val="0"/>
              </a:spcBef>
              <a:buNone/>
              <a:defRPr sz="4400" kern="1200">
                <a:solidFill>
                  <a:schemeClr val="bg1"/>
                </a:solidFill>
                <a:latin typeface="IRANYekan" panose="020B0506030804020204" pitchFamily="34" charset="-78"/>
                <a:ea typeface="+mj-ea"/>
                <a:cs typeface="IRANYekan" panose="020B0506030804020204" pitchFamily="34" charset="-78"/>
              </a:defRPr>
            </a:lvl1pPr>
          </a:lstStyle>
          <a:p>
            <a:pPr rtl="1">
              <a:lnSpc>
                <a:spcPct val="150000"/>
              </a:lnSpc>
            </a:pPr>
            <a:r>
              <a:rPr lang="fa-IR" sz="2000" b="1" dirty="0">
                <a:cs typeface="B Nazanin" panose="00000400000000000000" pitchFamily="2" charset="-78"/>
              </a:rPr>
              <a:t>معرفی شغل</a:t>
            </a:r>
            <a:endParaRPr lang="en-US" sz="2000" b="1" dirty="0">
              <a:cs typeface="B Nazanin" panose="00000400000000000000" pitchFamily="2" charset="-78"/>
            </a:endParaRPr>
          </a:p>
        </p:txBody>
      </p:sp>
    </p:spTree>
    <p:extLst>
      <p:ext uri="{BB962C8B-B14F-4D97-AF65-F5344CB8AC3E}">
        <p14:creationId xmlns:p14="http://schemas.microsoft.com/office/powerpoint/2010/main" val="3139563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24">
            <a:extLst>
              <a:ext uri="{FF2B5EF4-FFF2-40B4-BE49-F238E27FC236}">
                <a16:creationId xmlns:a16="http://schemas.microsoft.com/office/drawing/2014/main" id="{A9D91022-A0B8-49DC-B2CB-AE6A4978D60A}"/>
              </a:ext>
            </a:extLst>
          </p:cNvPr>
          <p:cNvSpPr/>
          <p:nvPr/>
        </p:nvSpPr>
        <p:spPr>
          <a:xfrm>
            <a:off x="915418" y="95455"/>
            <a:ext cx="7181284" cy="4337688"/>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1" anchor="t"/>
          <a:lstStyle/>
          <a:p>
            <a:pPr marL="0" marR="0" lvl="0" indent="0" algn="just" defTabSz="914400" rtl="1" eaLnBrk="1" fontAlgn="auto" latinLnBrk="0" hangingPunct="1">
              <a:lnSpc>
                <a:spcPct val="100000"/>
              </a:lnSpc>
              <a:spcBef>
                <a:spcPts val="0"/>
              </a:spcBef>
              <a:spcAft>
                <a:spcPts val="0"/>
              </a:spcAft>
              <a:buClrTx/>
              <a:buSzTx/>
              <a:buFontTx/>
              <a:buNone/>
              <a:tabLst/>
              <a:defRPr/>
            </a:pPr>
            <a:r>
              <a:rPr lang="fa-IR" sz="2000" kern="0" dirty="0">
                <a:solidFill>
                  <a:srgbClr val="64645A"/>
                </a:solidFill>
                <a:latin typeface="Calibri"/>
                <a:cs typeface="B Nazanin" panose="00000400000000000000" pitchFamily="2" charset="-78"/>
              </a:rPr>
              <a:t>افزون بر آیتم های ذکر شده در موارد بالا، توانایی تصمیم گیری سریع هنگام بروز ایراد کیفی خطوط تولید (پروژه های مالتی مدیا و نشانگر ها)،که خطوط تولیدی شامل سالن تزریق،سالن های مونتاژ،سالن فلز کاری،سالن آبکاری،ماشینکاری و...می شود.</a:t>
            </a:r>
          </a:p>
          <a:p>
            <a:pPr marL="0" marR="0" lvl="0" indent="0" algn="just" defTabSz="914400" rtl="1" eaLnBrk="1" fontAlgn="auto" latinLnBrk="0" hangingPunct="1">
              <a:lnSpc>
                <a:spcPct val="100000"/>
              </a:lnSpc>
              <a:spcBef>
                <a:spcPts val="0"/>
              </a:spcBef>
              <a:spcAft>
                <a:spcPts val="0"/>
              </a:spcAft>
              <a:buClrTx/>
              <a:buSzTx/>
              <a:buFontTx/>
              <a:buNone/>
              <a:tabLst/>
              <a:defRPr/>
            </a:pPr>
            <a:r>
              <a:rPr lang="fa-IR" sz="2000" kern="0" dirty="0">
                <a:solidFill>
                  <a:srgbClr val="64645A"/>
                </a:solidFill>
                <a:latin typeface="Calibri"/>
                <a:cs typeface="B Nazanin" panose="00000400000000000000" pitchFamily="2" charset="-78"/>
              </a:rPr>
              <a:t>این موضوع سبب کاهش چشمگیر هزینه ها خواهد شد.</a:t>
            </a:r>
          </a:p>
          <a:p>
            <a:pPr marL="0" marR="0" lvl="0" indent="0" algn="r" defTabSz="914400" rtl="1" eaLnBrk="1" fontAlgn="auto" latinLnBrk="0" hangingPunct="1">
              <a:lnSpc>
                <a:spcPct val="100000"/>
              </a:lnSpc>
              <a:spcBef>
                <a:spcPts val="0"/>
              </a:spcBef>
              <a:spcAft>
                <a:spcPts val="0"/>
              </a:spcAft>
              <a:buClrTx/>
              <a:buSzTx/>
              <a:buFontTx/>
              <a:buNone/>
              <a:tabLst/>
              <a:defRPr/>
            </a:pPr>
            <a:r>
              <a:rPr lang="fa-IR" sz="2000" kern="0" dirty="0">
                <a:solidFill>
                  <a:srgbClr val="002060"/>
                </a:solidFill>
                <a:latin typeface="Calibri"/>
                <a:cs typeface="B Nazanin" panose="00000400000000000000" pitchFamily="2" charset="-78"/>
              </a:rPr>
              <a:t>یافتن چند نمونه از عیوبی که منجر به برطرف سازی ایرادات کیفی گردید (اشاره به دو نمونه در اسلاید های بعدی):</a:t>
            </a:r>
          </a:p>
          <a:p>
            <a:pPr marL="0" marR="0" lvl="0" indent="0" algn="r" defTabSz="914400" rtl="1" eaLnBrk="1" fontAlgn="auto" latinLnBrk="0" hangingPunct="1">
              <a:lnSpc>
                <a:spcPct val="100000"/>
              </a:lnSpc>
              <a:spcBef>
                <a:spcPts val="0"/>
              </a:spcBef>
              <a:spcAft>
                <a:spcPts val="0"/>
              </a:spcAft>
              <a:buClrTx/>
              <a:buSzTx/>
              <a:buFontTx/>
              <a:buNone/>
              <a:tabLst/>
              <a:defRPr/>
            </a:pPr>
            <a:endParaRPr lang="fa-IR" sz="2000" kern="0" dirty="0">
              <a:solidFill>
                <a:srgbClr val="002060"/>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fa-IR" sz="2000" kern="0" dirty="0">
                <a:solidFill>
                  <a:srgbClr val="64645A"/>
                </a:solidFill>
                <a:latin typeface="Calibri"/>
                <a:cs typeface="B Nazanin" panose="00000400000000000000" pitchFamily="2" charset="-78"/>
              </a:rPr>
              <a:t>1.تشخیص ایراد عدم عملکرد شستی های ریموت جک نایف کوییک.</a:t>
            </a:r>
          </a:p>
          <a:p>
            <a:pPr marL="0" marR="0" lvl="0" indent="0" algn="r" defTabSz="914400" rtl="1" eaLnBrk="1" fontAlgn="auto" latinLnBrk="0" hangingPunct="1">
              <a:lnSpc>
                <a:spcPct val="100000"/>
              </a:lnSpc>
              <a:spcBef>
                <a:spcPts val="0"/>
              </a:spcBef>
              <a:spcAft>
                <a:spcPts val="0"/>
              </a:spcAft>
              <a:buClrTx/>
              <a:buSzTx/>
              <a:buFontTx/>
              <a:buNone/>
              <a:tabLst/>
              <a:defRPr/>
            </a:pPr>
            <a:r>
              <a:rPr lang="fa-IR" sz="2000" kern="0" dirty="0">
                <a:solidFill>
                  <a:srgbClr val="64645A"/>
                </a:solidFill>
                <a:latin typeface="Calibri"/>
                <a:cs typeface="B Nazanin" panose="00000400000000000000" pitchFamily="2" charset="-78"/>
              </a:rPr>
              <a:t>2.حل مشکل عدم نمایش کامل سگمنت های نمایشگر چند منظوره رانا.</a:t>
            </a:r>
          </a:p>
          <a:p>
            <a:pPr marL="0" marR="0" lvl="0" indent="0" algn="r" defTabSz="914400" rtl="1" eaLnBrk="1" fontAlgn="auto" latinLnBrk="0" hangingPunct="1">
              <a:lnSpc>
                <a:spcPct val="100000"/>
              </a:lnSpc>
              <a:spcBef>
                <a:spcPts val="0"/>
              </a:spcBef>
              <a:spcAft>
                <a:spcPts val="0"/>
              </a:spcAft>
              <a:buClrTx/>
              <a:buSzTx/>
              <a:buFontTx/>
              <a:buNone/>
              <a:tabLst/>
              <a:defRPr/>
            </a:pPr>
            <a:r>
              <a:rPr lang="fa-IR" sz="2000" kern="0" dirty="0">
                <a:solidFill>
                  <a:srgbClr val="64645A"/>
                </a:solidFill>
                <a:latin typeface="Calibri"/>
                <a:cs typeface="B Nazanin" panose="00000400000000000000" pitchFamily="2" charset="-78"/>
              </a:rPr>
              <a:t>3.برطرف کردن ایرادات مونتاژی پروژه جلوآمپر اطلس.</a:t>
            </a:r>
            <a:endParaRPr lang="en-US" sz="2000" kern="0" dirty="0">
              <a:solidFill>
                <a:srgbClr val="64645A"/>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fa-IR" sz="2000" kern="0" dirty="0">
                <a:solidFill>
                  <a:srgbClr val="64645A"/>
                </a:solidFill>
                <a:latin typeface="Calibri"/>
                <a:cs typeface="B Nazanin" panose="00000400000000000000" pitchFamily="2" charset="-78"/>
              </a:rPr>
              <a:t>4.بر طرف کردن مشکلات مونتاژی مالتی مدیا ساینا.</a:t>
            </a:r>
          </a:p>
          <a:p>
            <a:pPr marL="0" marR="0" lvl="0" indent="0" algn="r" defTabSz="914400" rtl="1" eaLnBrk="1" fontAlgn="auto" latinLnBrk="0" hangingPunct="1">
              <a:lnSpc>
                <a:spcPct val="100000"/>
              </a:lnSpc>
              <a:spcBef>
                <a:spcPts val="0"/>
              </a:spcBef>
              <a:spcAft>
                <a:spcPts val="0"/>
              </a:spcAft>
              <a:buClrTx/>
              <a:buSzTx/>
              <a:buFontTx/>
              <a:buNone/>
              <a:tabLst/>
              <a:defRPr/>
            </a:pPr>
            <a:r>
              <a:rPr lang="fa-IR" sz="2000" kern="0" dirty="0">
                <a:solidFill>
                  <a:srgbClr val="64645A"/>
                </a:solidFill>
                <a:latin typeface="Calibri"/>
                <a:cs typeface="B Nazanin" panose="00000400000000000000" pitchFamily="2" charset="-78"/>
              </a:rPr>
              <a:t>5.حل مشکل جلوآمپر پارس (مونتاژ روی داشبورد).</a:t>
            </a:r>
          </a:p>
          <a:p>
            <a:pPr marL="0" marR="0" lvl="0" indent="0" algn="r" defTabSz="914400" rtl="1" eaLnBrk="1" fontAlgn="auto" latinLnBrk="0" hangingPunct="1">
              <a:lnSpc>
                <a:spcPct val="100000"/>
              </a:lnSpc>
              <a:spcBef>
                <a:spcPts val="0"/>
              </a:spcBef>
              <a:spcAft>
                <a:spcPts val="0"/>
              </a:spcAft>
              <a:buClrTx/>
              <a:buSzTx/>
              <a:buFontTx/>
              <a:buNone/>
              <a:tabLst/>
              <a:defRPr/>
            </a:pPr>
            <a:r>
              <a:rPr lang="fa-IR" sz="2000" kern="0" dirty="0">
                <a:solidFill>
                  <a:srgbClr val="64645A"/>
                </a:solidFill>
                <a:latin typeface="Calibri"/>
                <a:cs typeface="B Nazanin" panose="00000400000000000000" pitchFamily="2" charset="-78"/>
              </a:rPr>
              <a:t>6.برطرف کردن ایراد عقربه جلو آمپر </a:t>
            </a:r>
            <a:r>
              <a:rPr lang="en-US" sz="2000" kern="0" dirty="0">
                <a:solidFill>
                  <a:srgbClr val="64645A"/>
                </a:solidFill>
                <a:latin typeface="Calibri"/>
                <a:cs typeface="B Nazanin" panose="00000400000000000000" pitchFamily="2" charset="-78"/>
              </a:rPr>
              <a:t>X200</a:t>
            </a:r>
            <a:r>
              <a:rPr lang="fa-IR" sz="2000" kern="0" dirty="0">
                <a:solidFill>
                  <a:srgbClr val="64645A"/>
                </a:solidFill>
                <a:latin typeface="Calibri"/>
                <a:cs typeface="B Nazanin" panose="00000400000000000000" pitchFamily="2" charset="-78"/>
              </a:rPr>
              <a:t> (باقی ماندن اثر رنگ کلاهک بعد از جوش اولترا سونیک)</a:t>
            </a:r>
          </a:p>
          <a:p>
            <a:pPr marL="0" marR="0" lvl="0" indent="0" algn="r" defTabSz="914400" rtl="1" eaLnBrk="1" fontAlgn="auto" latinLnBrk="0" hangingPunct="1">
              <a:lnSpc>
                <a:spcPct val="100000"/>
              </a:lnSpc>
              <a:spcBef>
                <a:spcPts val="0"/>
              </a:spcBef>
              <a:spcAft>
                <a:spcPts val="0"/>
              </a:spcAft>
              <a:buClrTx/>
              <a:buSzTx/>
              <a:buFontTx/>
              <a:buNone/>
              <a:tabLst/>
              <a:defRPr/>
            </a:pPr>
            <a:r>
              <a:rPr lang="fa-IR" sz="2000" kern="0" dirty="0">
                <a:solidFill>
                  <a:srgbClr val="64645A"/>
                </a:solidFill>
                <a:latin typeface="Calibri"/>
                <a:cs typeface="B Nazanin" panose="00000400000000000000" pitchFamily="2" charset="-78"/>
              </a:rPr>
              <a:t>و...</a:t>
            </a:r>
          </a:p>
          <a:p>
            <a:pPr marL="0" marR="0" lvl="0" indent="0" algn="r" defTabSz="914400" rtl="1" eaLnBrk="1" fontAlgn="auto" latinLnBrk="0" hangingPunct="1">
              <a:lnSpc>
                <a:spcPct val="100000"/>
              </a:lnSpc>
              <a:spcBef>
                <a:spcPts val="0"/>
              </a:spcBef>
              <a:spcAft>
                <a:spcPts val="0"/>
              </a:spcAft>
              <a:buClrTx/>
              <a:buSzTx/>
              <a:buFontTx/>
              <a:buNone/>
              <a:tabLst/>
              <a:defRPr/>
            </a:pPr>
            <a:r>
              <a:rPr lang="fa-IR" sz="2000" kern="0" dirty="0">
                <a:solidFill>
                  <a:srgbClr val="002060"/>
                </a:solidFill>
                <a:latin typeface="Calibri"/>
                <a:cs typeface="B Nazanin" panose="00000400000000000000" pitchFamily="2" charset="-78"/>
              </a:rPr>
              <a:t>همچنین طراحی و مشارکت در چند پروژه:</a:t>
            </a:r>
          </a:p>
          <a:p>
            <a:pPr marL="0" marR="0" lvl="0" indent="0" algn="r" defTabSz="914400" rtl="1" eaLnBrk="1" fontAlgn="auto" latinLnBrk="0" hangingPunct="1">
              <a:lnSpc>
                <a:spcPct val="100000"/>
              </a:lnSpc>
              <a:spcBef>
                <a:spcPts val="0"/>
              </a:spcBef>
              <a:spcAft>
                <a:spcPts val="0"/>
              </a:spcAft>
              <a:buClrTx/>
              <a:buSzTx/>
              <a:buFontTx/>
              <a:buNone/>
              <a:tabLst/>
              <a:defRPr/>
            </a:pPr>
            <a:r>
              <a:rPr lang="fa-IR" sz="2000" kern="0" dirty="0">
                <a:solidFill>
                  <a:srgbClr val="64645A"/>
                </a:solidFill>
                <a:latin typeface="Calibri"/>
                <a:cs typeface="B Nazanin" panose="00000400000000000000" pitchFamily="2" charset="-78"/>
              </a:rPr>
              <a:t>1.اصلاح قالب قطعات مکانیک پروژه مالتی مدیا </a:t>
            </a:r>
            <a:r>
              <a:rPr lang="en-US" sz="2000" kern="0" dirty="0">
                <a:solidFill>
                  <a:srgbClr val="64645A"/>
                </a:solidFill>
                <a:latin typeface="Calibri"/>
                <a:cs typeface="B Nazanin" panose="00000400000000000000" pitchFamily="2" charset="-78"/>
              </a:rPr>
              <a:t>X90</a:t>
            </a:r>
            <a:r>
              <a:rPr lang="fa-IR" sz="2000" kern="0" dirty="0">
                <a:solidFill>
                  <a:srgbClr val="64645A"/>
                </a:solidFill>
                <a:latin typeface="Calibri"/>
                <a:cs typeface="B Nazanin" panose="00000400000000000000" pitchFamily="2" charset="-78"/>
              </a:rPr>
              <a:t> و استفاده از همان قطعات در پروژه </a:t>
            </a:r>
            <a:r>
              <a:rPr lang="en-US" sz="2000" kern="0" dirty="0">
                <a:solidFill>
                  <a:srgbClr val="64645A"/>
                </a:solidFill>
                <a:latin typeface="Calibri"/>
                <a:cs typeface="B Nazanin" panose="00000400000000000000" pitchFamily="2" charset="-78"/>
              </a:rPr>
              <a:t>P90</a:t>
            </a:r>
          </a:p>
          <a:p>
            <a:pPr marL="0" marR="0" lvl="0" indent="0" algn="r" defTabSz="914400" rtl="1" eaLnBrk="1" fontAlgn="auto" latinLnBrk="0" hangingPunct="1">
              <a:lnSpc>
                <a:spcPct val="100000"/>
              </a:lnSpc>
              <a:spcBef>
                <a:spcPts val="0"/>
              </a:spcBef>
              <a:spcAft>
                <a:spcPts val="0"/>
              </a:spcAft>
              <a:buClrTx/>
              <a:buSzTx/>
              <a:buFontTx/>
              <a:buNone/>
              <a:tabLst/>
              <a:defRPr/>
            </a:pPr>
            <a:r>
              <a:rPr lang="fa-IR" sz="2000" kern="0" dirty="0">
                <a:solidFill>
                  <a:srgbClr val="64645A"/>
                </a:solidFill>
                <a:latin typeface="Calibri"/>
                <a:cs typeface="B Nazanin" panose="00000400000000000000" pitchFamily="2" charset="-78"/>
              </a:rPr>
              <a:t>2.اصلاح قالب های پروژه اطلس و برطرف کردن مشکلات مونتاژی</a:t>
            </a:r>
          </a:p>
          <a:p>
            <a:pPr marL="0" marR="0" lvl="0" indent="0" algn="r" defTabSz="914400" rtl="1" eaLnBrk="1" fontAlgn="auto" latinLnBrk="0" hangingPunct="1">
              <a:lnSpc>
                <a:spcPct val="100000"/>
              </a:lnSpc>
              <a:spcBef>
                <a:spcPts val="0"/>
              </a:spcBef>
              <a:spcAft>
                <a:spcPts val="0"/>
              </a:spcAft>
              <a:buClrTx/>
              <a:buSzTx/>
              <a:buFontTx/>
              <a:buNone/>
              <a:tabLst/>
              <a:defRPr/>
            </a:pPr>
            <a:r>
              <a:rPr lang="fa-IR" sz="2000" kern="0" dirty="0">
                <a:solidFill>
                  <a:srgbClr val="64645A"/>
                </a:solidFill>
                <a:latin typeface="Calibri"/>
                <a:cs typeface="B Nazanin" panose="00000400000000000000" pitchFamily="2" charset="-78"/>
              </a:rPr>
              <a:t>و...</a:t>
            </a:r>
          </a:p>
          <a:p>
            <a:pPr marL="0" marR="0" lvl="0" indent="0" algn="r" defTabSz="914400" rtl="1" eaLnBrk="1" fontAlgn="auto" latinLnBrk="0" hangingPunct="1">
              <a:lnSpc>
                <a:spcPct val="100000"/>
              </a:lnSpc>
              <a:spcBef>
                <a:spcPts val="0"/>
              </a:spcBef>
              <a:spcAft>
                <a:spcPts val="0"/>
              </a:spcAft>
              <a:buClrTx/>
              <a:buSzTx/>
              <a:buFontTx/>
              <a:buNone/>
              <a:tabLst/>
              <a:defRPr/>
            </a:pPr>
            <a:endParaRPr lang="fa-IR" sz="2000" kern="0" dirty="0">
              <a:solidFill>
                <a:srgbClr val="64645A"/>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fa-IR" sz="2000" kern="0" dirty="0">
                <a:solidFill>
                  <a:srgbClr val="64645A"/>
                </a:solidFill>
                <a:latin typeface="Calibri"/>
                <a:cs typeface="B Nazanin" panose="00000400000000000000" pitchFamily="2" charset="-78"/>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fa-IR" sz="2000" b="0" i="0" u="none" strike="noStrike" kern="0" cap="none" spc="0" normalizeH="0" baseline="0" noProof="0" dirty="0">
              <a:ln>
                <a:noFill/>
              </a:ln>
              <a:solidFill>
                <a:srgbClr val="64645A"/>
              </a:solidFill>
              <a:effectLst/>
              <a:uLnTx/>
              <a:uFillTx/>
              <a:latin typeface="Calibri"/>
              <a:cs typeface="B Nazanin" panose="00000400000000000000" pitchFamily="2" charset="-78"/>
            </a:endParaRPr>
          </a:p>
        </p:txBody>
      </p:sp>
      <p:pic>
        <p:nvPicPr>
          <p:cNvPr id="11" name="Picture 10">
            <a:extLst>
              <a:ext uri="{FF2B5EF4-FFF2-40B4-BE49-F238E27FC236}">
                <a16:creationId xmlns:a16="http://schemas.microsoft.com/office/drawing/2014/main" id="{576C28F8-9AD9-5282-E160-13E6DF3B821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186531" y="2444075"/>
            <a:ext cx="2444580" cy="3079788"/>
          </a:xfrm>
          <a:prstGeom prst="rect">
            <a:avLst/>
          </a:prstGeom>
        </p:spPr>
      </p:pic>
      <p:sp>
        <p:nvSpPr>
          <p:cNvPr id="9" name="Title 3">
            <a:extLst>
              <a:ext uri="{FF2B5EF4-FFF2-40B4-BE49-F238E27FC236}">
                <a16:creationId xmlns:a16="http://schemas.microsoft.com/office/drawing/2014/main" id="{306DE7CD-6FFE-64CE-DADF-0E7F48F5561C}"/>
              </a:ext>
            </a:extLst>
          </p:cNvPr>
          <p:cNvSpPr txBox="1">
            <a:spLocks/>
          </p:cNvSpPr>
          <p:nvPr/>
        </p:nvSpPr>
        <p:spPr>
          <a:xfrm>
            <a:off x="8846286" y="1415096"/>
            <a:ext cx="3182017" cy="1249452"/>
          </a:xfrm>
          <a:prstGeom prst="rect">
            <a:avLst/>
          </a:prstGeom>
        </p:spPr>
        <p:txBody>
          <a:bodyPr vert="horz" anchor="ctr" anchorCtr="0"/>
          <a:lstStyle>
            <a:lvl1pPr algn="ctr" defTabSz="914400" rtl="0" eaLnBrk="1" latinLnBrk="0" hangingPunct="1">
              <a:lnSpc>
                <a:spcPct val="90000"/>
              </a:lnSpc>
              <a:spcBef>
                <a:spcPct val="0"/>
              </a:spcBef>
              <a:buNone/>
              <a:defRPr sz="4400" kern="1200">
                <a:solidFill>
                  <a:schemeClr val="bg1"/>
                </a:solidFill>
                <a:latin typeface="IRANYekan" panose="020B0506030804020204" pitchFamily="34" charset="-78"/>
                <a:ea typeface="+mj-ea"/>
                <a:cs typeface="IRANYekan" panose="020B0506030804020204" pitchFamily="34" charset="-78"/>
              </a:defRPr>
            </a:lvl1pPr>
          </a:lstStyle>
          <a:p>
            <a:pPr rtl="1">
              <a:lnSpc>
                <a:spcPct val="150000"/>
              </a:lnSpc>
            </a:pPr>
            <a:r>
              <a:rPr lang="fa-IR" sz="2000" b="1" dirty="0">
                <a:cs typeface="B Nazanin" panose="00000400000000000000" pitchFamily="2" charset="-78"/>
              </a:rPr>
              <a:t>برخی از دستاوردهای شغل فعلی</a:t>
            </a:r>
            <a:endParaRPr lang="en-US" sz="2000" b="1" dirty="0">
              <a:cs typeface="B Nazanin" panose="00000400000000000000" pitchFamily="2" charset="-78"/>
            </a:endParaRPr>
          </a:p>
        </p:txBody>
      </p:sp>
    </p:spTree>
    <p:extLst>
      <p:ext uri="{BB962C8B-B14F-4D97-AF65-F5344CB8AC3E}">
        <p14:creationId xmlns:p14="http://schemas.microsoft.com/office/powerpoint/2010/main" val="1129342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24">
            <a:extLst>
              <a:ext uri="{FF2B5EF4-FFF2-40B4-BE49-F238E27FC236}">
                <a16:creationId xmlns:a16="http://schemas.microsoft.com/office/drawing/2014/main" id="{A9D91022-A0B8-49DC-B2CB-AE6A4978D60A}"/>
              </a:ext>
            </a:extLst>
          </p:cNvPr>
          <p:cNvSpPr/>
          <p:nvPr/>
        </p:nvSpPr>
        <p:spPr>
          <a:xfrm>
            <a:off x="906365" y="275231"/>
            <a:ext cx="7181284" cy="4337688"/>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1" anchor="t"/>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fa-IR" sz="2000" kern="0" dirty="0">
              <a:solidFill>
                <a:srgbClr val="002060"/>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fa-IR" sz="2000" kern="0" dirty="0">
                <a:solidFill>
                  <a:srgbClr val="002060"/>
                </a:solidFill>
                <a:latin typeface="Calibri"/>
                <a:cs typeface="B Nazanin" panose="00000400000000000000" pitchFamily="2" charset="-78"/>
              </a:rPr>
              <a:t>1.تشخیص ایراد عدم عملکرد شستی های ریموت جک نایف کوییک:</a:t>
            </a:r>
          </a:p>
          <a:p>
            <a:pPr marL="0" marR="0" lvl="0" indent="0" algn="just" defTabSz="914400" rtl="1" eaLnBrk="1" fontAlgn="auto" latinLnBrk="0" hangingPunct="1">
              <a:lnSpc>
                <a:spcPct val="100000"/>
              </a:lnSpc>
              <a:spcBef>
                <a:spcPts val="0"/>
              </a:spcBef>
              <a:spcAft>
                <a:spcPts val="0"/>
              </a:spcAft>
              <a:buClrTx/>
              <a:buSzTx/>
              <a:buFontTx/>
              <a:buNone/>
              <a:tabLst/>
              <a:defRPr/>
            </a:pPr>
            <a:r>
              <a:rPr lang="fa-IR" sz="2000" kern="0" dirty="0">
                <a:solidFill>
                  <a:srgbClr val="64645A"/>
                </a:solidFill>
                <a:latin typeface="Calibri"/>
                <a:cs typeface="B Nazanin" panose="00000400000000000000" pitchFamily="2" charset="-78"/>
              </a:rPr>
              <a:t>پس از بررسی مشخص گردید که علت عدم عمکرد شستی ها وجود چسب (جهت تقویت اتصال هولدر باتری به برد) دقیقا زیر پایه های اصلاح شده ی درپوش قرار می گرفت که مشکل شناسایی شد و موقعیت چسب ها توسط اپراتور تغییر داده شد و ایراد مرتفع گردید.</a:t>
            </a:r>
          </a:p>
        </p:txBody>
      </p:sp>
      <p:pic>
        <p:nvPicPr>
          <p:cNvPr id="11" name="Picture 10">
            <a:extLst>
              <a:ext uri="{FF2B5EF4-FFF2-40B4-BE49-F238E27FC236}">
                <a16:creationId xmlns:a16="http://schemas.microsoft.com/office/drawing/2014/main" id="{576C28F8-9AD9-5282-E160-13E6DF3B821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186531" y="2444075"/>
            <a:ext cx="2444580" cy="3079788"/>
          </a:xfrm>
          <a:prstGeom prst="rect">
            <a:avLst/>
          </a:prstGeom>
        </p:spPr>
      </p:pic>
      <p:sp>
        <p:nvSpPr>
          <p:cNvPr id="9" name="Title 3">
            <a:extLst>
              <a:ext uri="{FF2B5EF4-FFF2-40B4-BE49-F238E27FC236}">
                <a16:creationId xmlns:a16="http://schemas.microsoft.com/office/drawing/2014/main" id="{306DE7CD-6FFE-64CE-DADF-0E7F48F5561C}"/>
              </a:ext>
            </a:extLst>
          </p:cNvPr>
          <p:cNvSpPr txBox="1">
            <a:spLocks/>
          </p:cNvSpPr>
          <p:nvPr/>
        </p:nvSpPr>
        <p:spPr>
          <a:xfrm>
            <a:off x="8846286" y="1415096"/>
            <a:ext cx="3182017" cy="1249452"/>
          </a:xfrm>
          <a:prstGeom prst="rect">
            <a:avLst/>
          </a:prstGeom>
        </p:spPr>
        <p:txBody>
          <a:bodyPr vert="horz" anchor="ctr" anchorCtr="0"/>
          <a:lstStyle>
            <a:lvl1pPr algn="ctr" defTabSz="914400" rtl="0" eaLnBrk="1" latinLnBrk="0" hangingPunct="1">
              <a:lnSpc>
                <a:spcPct val="90000"/>
              </a:lnSpc>
              <a:spcBef>
                <a:spcPct val="0"/>
              </a:spcBef>
              <a:buNone/>
              <a:defRPr sz="4400" kern="1200">
                <a:solidFill>
                  <a:schemeClr val="bg1"/>
                </a:solidFill>
                <a:latin typeface="IRANYekan" panose="020B0506030804020204" pitchFamily="34" charset="-78"/>
                <a:ea typeface="+mj-ea"/>
                <a:cs typeface="IRANYekan" panose="020B0506030804020204" pitchFamily="34" charset="-78"/>
              </a:defRPr>
            </a:lvl1pPr>
          </a:lstStyle>
          <a:p>
            <a:pPr rtl="1">
              <a:lnSpc>
                <a:spcPct val="150000"/>
              </a:lnSpc>
            </a:pPr>
            <a:r>
              <a:rPr lang="fa-IR" sz="2000" b="1" dirty="0">
                <a:cs typeface="B Nazanin" panose="00000400000000000000" pitchFamily="2" charset="-78"/>
              </a:rPr>
              <a:t>برخی از دستاوردهای شغل فعلی</a:t>
            </a:r>
            <a:endParaRPr lang="en-US" sz="2000" b="1" dirty="0">
              <a:cs typeface="B Nazanin" panose="00000400000000000000" pitchFamily="2" charset="-78"/>
            </a:endParaRPr>
          </a:p>
        </p:txBody>
      </p:sp>
      <p:pic>
        <p:nvPicPr>
          <p:cNvPr id="4" name="Picture 3">
            <a:extLst>
              <a:ext uri="{FF2B5EF4-FFF2-40B4-BE49-F238E27FC236}">
                <a16:creationId xmlns:a16="http://schemas.microsoft.com/office/drawing/2014/main" id="{6E241B27-118E-35D2-0797-572A5AD22C7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9173" y="2664548"/>
            <a:ext cx="3164913" cy="3449104"/>
          </a:xfrm>
          <a:prstGeom prst="rect">
            <a:avLst/>
          </a:prstGeom>
        </p:spPr>
      </p:pic>
      <p:pic>
        <p:nvPicPr>
          <p:cNvPr id="10" name="Picture 9">
            <a:extLst>
              <a:ext uri="{FF2B5EF4-FFF2-40B4-BE49-F238E27FC236}">
                <a16:creationId xmlns:a16="http://schemas.microsoft.com/office/drawing/2014/main" id="{A3B63D3E-FFF0-BB66-0329-24883E63835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46456" y="2679323"/>
            <a:ext cx="3046635" cy="2849245"/>
          </a:xfrm>
          <a:prstGeom prst="rect">
            <a:avLst/>
          </a:prstGeom>
        </p:spPr>
      </p:pic>
      <p:sp>
        <p:nvSpPr>
          <p:cNvPr id="2" name="Rounded Rectangle 24">
            <a:extLst>
              <a:ext uri="{FF2B5EF4-FFF2-40B4-BE49-F238E27FC236}">
                <a16:creationId xmlns:a16="http://schemas.microsoft.com/office/drawing/2014/main" id="{06A1DC28-4AB1-0F36-EB4F-A9EC85E6DFE4}"/>
              </a:ext>
            </a:extLst>
          </p:cNvPr>
          <p:cNvSpPr/>
          <p:nvPr/>
        </p:nvSpPr>
        <p:spPr>
          <a:xfrm>
            <a:off x="560889" y="0"/>
            <a:ext cx="7181284" cy="4337688"/>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1" anchor="t"/>
          <a:lstStyle/>
          <a:p>
            <a:pPr algn="r" rtl="1">
              <a:defRPr/>
            </a:pPr>
            <a:r>
              <a:rPr lang="ar-SA" sz="2000" u="sng" kern="0" dirty="0">
                <a:solidFill>
                  <a:srgbClr val="002060"/>
                </a:solidFill>
                <a:latin typeface="Calibri"/>
                <a:cs typeface="B Nazanin" panose="00000400000000000000" pitchFamily="2" charset="-78"/>
              </a:rPr>
              <a:t>خرابی های تولیدی و کیفی</a:t>
            </a:r>
            <a:endParaRPr lang="fa-IR" sz="2000" u="sng" kern="0" dirty="0">
              <a:solidFill>
                <a:srgbClr val="002060"/>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fa-IR" sz="2000" kern="0" dirty="0">
              <a:solidFill>
                <a:srgbClr val="64645A"/>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fa-IR" sz="2000" kern="0" dirty="0">
              <a:solidFill>
                <a:srgbClr val="002060"/>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fa-IR" sz="2000" b="0" i="0" u="none" strike="noStrike" kern="0" cap="none" spc="0" normalizeH="0" baseline="0" noProof="0" dirty="0">
              <a:ln>
                <a:noFill/>
              </a:ln>
              <a:solidFill>
                <a:srgbClr val="64645A"/>
              </a:solidFill>
              <a:effectLst/>
              <a:uLnTx/>
              <a:uFillTx/>
              <a:latin typeface="Calibri"/>
              <a:cs typeface="B Nazanin" panose="00000400000000000000" pitchFamily="2" charset="-78"/>
            </a:endParaRPr>
          </a:p>
        </p:txBody>
      </p:sp>
    </p:spTree>
    <p:extLst>
      <p:ext uri="{BB962C8B-B14F-4D97-AF65-F5344CB8AC3E}">
        <p14:creationId xmlns:p14="http://schemas.microsoft.com/office/powerpoint/2010/main" val="442671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24">
            <a:extLst>
              <a:ext uri="{FF2B5EF4-FFF2-40B4-BE49-F238E27FC236}">
                <a16:creationId xmlns:a16="http://schemas.microsoft.com/office/drawing/2014/main" id="{A9D91022-A0B8-49DC-B2CB-AE6A4978D60A}"/>
              </a:ext>
            </a:extLst>
          </p:cNvPr>
          <p:cNvSpPr/>
          <p:nvPr/>
        </p:nvSpPr>
        <p:spPr>
          <a:xfrm>
            <a:off x="906365" y="275231"/>
            <a:ext cx="7181284" cy="4337688"/>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1" anchor="t"/>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fa-IR" sz="2000" kern="0" dirty="0">
              <a:solidFill>
                <a:srgbClr val="002060"/>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fa-IR" sz="2000" kern="0" dirty="0">
                <a:solidFill>
                  <a:srgbClr val="002060"/>
                </a:solidFill>
                <a:latin typeface="Calibri"/>
                <a:cs typeface="B Nazanin" panose="00000400000000000000" pitchFamily="2" charset="-78"/>
              </a:rPr>
              <a:t>1.تشخیص ایراد عدم عملکرد شستی های ریموت جک نایف کوییک:</a:t>
            </a:r>
          </a:p>
          <a:p>
            <a:pPr marL="0" marR="0" lvl="0" indent="0" algn="r" defTabSz="914400" rtl="1" eaLnBrk="1" fontAlgn="auto" latinLnBrk="0" hangingPunct="1">
              <a:lnSpc>
                <a:spcPct val="100000"/>
              </a:lnSpc>
              <a:spcBef>
                <a:spcPts val="0"/>
              </a:spcBef>
              <a:spcAft>
                <a:spcPts val="0"/>
              </a:spcAft>
              <a:buClrTx/>
              <a:buSzTx/>
              <a:buFontTx/>
              <a:buNone/>
              <a:tabLst/>
              <a:defRPr/>
            </a:pPr>
            <a:endParaRPr lang="fa-IR" sz="2000" kern="0" dirty="0">
              <a:solidFill>
                <a:srgbClr val="002060"/>
              </a:solidFill>
              <a:latin typeface="Calibri"/>
              <a:cs typeface="B Nazanin" panose="00000400000000000000" pitchFamily="2" charset="-78"/>
            </a:endParaRPr>
          </a:p>
        </p:txBody>
      </p:sp>
      <p:pic>
        <p:nvPicPr>
          <p:cNvPr id="11" name="Picture 10">
            <a:extLst>
              <a:ext uri="{FF2B5EF4-FFF2-40B4-BE49-F238E27FC236}">
                <a16:creationId xmlns:a16="http://schemas.microsoft.com/office/drawing/2014/main" id="{576C28F8-9AD9-5282-E160-13E6DF3B821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186531" y="2444075"/>
            <a:ext cx="2444580" cy="3079788"/>
          </a:xfrm>
          <a:prstGeom prst="rect">
            <a:avLst/>
          </a:prstGeom>
        </p:spPr>
      </p:pic>
      <p:sp>
        <p:nvSpPr>
          <p:cNvPr id="9" name="Title 3">
            <a:extLst>
              <a:ext uri="{FF2B5EF4-FFF2-40B4-BE49-F238E27FC236}">
                <a16:creationId xmlns:a16="http://schemas.microsoft.com/office/drawing/2014/main" id="{306DE7CD-6FFE-64CE-DADF-0E7F48F5561C}"/>
              </a:ext>
            </a:extLst>
          </p:cNvPr>
          <p:cNvSpPr txBox="1">
            <a:spLocks/>
          </p:cNvSpPr>
          <p:nvPr/>
        </p:nvSpPr>
        <p:spPr>
          <a:xfrm>
            <a:off x="8846286" y="1415096"/>
            <a:ext cx="3182017" cy="1249452"/>
          </a:xfrm>
          <a:prstGeom prst="rect">
            <a:avLst/>
          </a:prstGeom>
        </p:spPr>
        <p:txBody>
          <a:bodyPr vert="horz" anchor="ctr" anchorCtr="0"/>
          <a:lstStyle>
            <a:lvl1pPr algn="ctr" defTabSz="914400" rtl="0" eaLnBrk="1" latinLnBrk="0" hangingPunct="1">
              <a:lnSpc>
                <a:spcPct val="90000"/>
              </a:lnSpc>
              <a:spcBef>
                <a:spcPct val="0"/>
              </a:spcBef>
              <a:buNone/>
              <a:defRPr sz="4400" kern="1200">
                <a:solidFill>
                  <a:schemeClr val="bg1"/>
                </a:solidFill>
                <a:latin typeface="IRANYekan" panose="020B0506030804020204" pitchFamily="34" charset="-78"/>
                <a:ea typeface="+mj-ea"/>
                <a:cs typeface="IRANYekan" panose="020B0506030804020204" pitchFamily="34" charset="-78"/>
              </a:defRPr>
            </a:lvl1pPr>
          </a:lstStyle>
          <a:p>
            <a:pPr rtl="1">
              <a:lnSpc>
                <a:spcPct val="150000"/>
              </a:lnSpc>
            </a:pPr>
            <a:r>
              <a:rPr lang="fa-IR" sz="2000" b="1" dirty="0">
                <a:cs typeface="B Nazanin" panose="00000400000000000000" pitchFamily="2" charset="-78"/>
              </a:rPr>
              <a:t>برخی از دستاوردهای شغل فعلی</a:t>
            </a:r>
            <a:endParaRPr lang="en-US" sz="2000" b="1" dirty="0">
              <a:cs typeface="B Nazanin" panose="00000400000000000000" pitchFamily="2" charset="-78"/>
            </a:endParaRPr>
          </a:p>
        </p:txBody>
      </p:sp>
      <p:pic>
        <p:nvPicPr>
          <p:cNvPr id="3" name="Picture 2">
            <a:extLst>
              <a:ext uri="{FF2B5EF4-FFF2-40B4-BE49-F238E27FC236}">
                <a16:creationId xmlns:a16="http://schemas.microsoft.com/office/drawing/2014/main" id="{CD6D906E-CB35-16E9-14FD-43F9D312EF6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9173" y="2263923"/>
            <a:ext cx="3773116" cy="3810951"/>
          </a:xfrm>
          <a:prstGeom prst="rect">
            <a:avLst/>
          </a:prstGeom>
        </p:spPr>
      </p:pic>
      <p:sp>
        <p:nvSpPr>
          <p:cNvPr id="7" name="TextBox 6">
            <a:extLst>
              <a:ext uri="{FF2B5EF4-FFF2-40B4-BE49-F238E27FC236}">
                <a16:creationId xmlns:a16="http://schemas.microsoft.com/office/drawing/2014/main" id="{BC1DD53C-8E02-1053-E3B1-32D866610CF6}"/>
              </a:ext>
            </a:extLst>
          </p:cNvPr>
          <p:cNvSpPr txBox="1"/>
          <p:nvPr/>
        </p:nvSpPr>
        <p:spPr>
          <a:xfrm>
            <a:off x="4679481" y="2138073"/>
            <a:ext cx="3234350" cy="3416320"/>
          </a:xfrm>
          <a:prstGeom prst="rect">
            <a:avLst/>
          </a:prstGeom>
          <a:noFill/>
        </p:spPr>
        <p:txBody>
          <a:bodyPr wrap="square">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lang="fa-IR" kern="0" dirty="0">
                <a:solidFill>
                  <a:srgbClr val="64645A"/>
                </a:solidFill>
                <a:latin typeface="Calibri"/>
                <a:cs typeface="B Nazanin" panose="00000400000000000000" pitchFamily="2" charset="-78"/>
              </a:rPr>
              <a:t>جهت شناسایی خرابی اعلام شده تمامی آیتم های موثر در مونتاژ(شامل ابعاد شستی ها،ابعاد بدنه بالایی و پائینی،میکروسوئیچ های برد،ارتفاع پایه های درپوش پشتی ،پیچ ها و..)بررسی گردید اما بعد از یافتن موقعیت پایه های جانمایی شده ی درپوش پشتی روی برد به وسلیه محلول سرنج،مشخص گردید پایه های در پوش پشتی دقیقا روی چسب(</a:t>
            </a:r>
            <a:r>
              <a:rPr lang="fa-IR" sz="1800" kern="0" dirty="0">
                <a:solidFill>
                  <a:srgbClr val="64645A"/>
                </a:solidFill>
                <a:latin typeface="Calibri"/>
                <a:cs typeface="B Nazanin" panose="00000400000000000000" pitchFamily="2" charset="-78"/>
              </a:rPr>
              <a:t>تقویت اتصال هولدر باتری به برد)قرار میگیرد و برد را تحت فشار بیشتری قرار میدهد.همین موضوع سبب عدم عملکرد صحیح شستی ها خواهد شد.</a:t>
            </a:r>
            <a:endParaRPr lang="fa-IR" kern="0" dirty="0">
              <a:solidFill>
                <a:srgbClr val="64645A"/>
              </a:solidFill>
              <a:latin typeface="Calibri"/>
              <a:cs typeface="B Nazanin" panose="00000400000000000000" pitchFamily="2" charset="-78"/>
            </a:endParaRPr>
          </a:p>
        </p:txBody>
      </p:sp>
    </p:spTree>
    <p:extLst>
      <p:ext uri="{BB962C8B-B14F-4D97-AF65-F5344CB8AC3E}">
        <p14:creationId xmlns:p14="http://schemas.microsoft.com/office/powerpoint/2010/main" val="2020174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24">
            <a:extLst>
              <a:ext uri="{FF2B5EF4-FFF2-40B4-BE49-F238E27FC236}">
                <a16:creationId xmlns:a16="http://schemas.microsoft.com/office/drawing/2014/main" id="{A9D91022-A0B8-49DC-B2CB-AE6A4978D60A}"/>
              </a:ext>
            </a:extLst>
          </p:cNvPr>
          <p:cNvSpPr/>
          <p:nvPr/>
        </p:nvSpPr>
        <p:spPr>
          <a:xfrm>
            <a:off x="788670" y="611502"/>
            <a:ext cx="7181284" cy="4337688"/>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1" anchor="t"/>
          <a:lstStyle/>
          <a:p>
            <a:pPr algn="r" rtl="1">
              <a:defRPr/>
            </a:pPr>
            <a:r>
              <a:rPr lang="fa-IR" sz="2000" kern="0" dirty="0">
                <a:solidFill>
                  <a:srgbClr val="002060"/>
                </a:solidFill>
                <a:latin typeface="Calibri"/>
                <a:cs typeface="B Nazanin" panose="00000400000000000000" pitchFamily="2" charset="-78"/>
              </a:rPr>
              <a:t>2.حل مشکل عدم نمایش کامل سگمنت های نمایشگر چند منظوره رانا</a:t>
            </a:r>
            <a:r>
              <a:rPr lang="fa-IR" sz="2000" kern="0" dirty="0">
                <a:solidFill>
                  <a:srgbClr val="64645A"/>
                </a:solidFill>
                <a:latin typeface="Calibri"/>
                <a:cs typeface="B Nazanin" panose="00000400000000000000" pitchFamily="2" charset="-78"/>
              </a:rPr>
              <a:t>.</a:t>
            </a:r>
          </a:p>
          <a:p>
            <a:pPr algn="r" rtl="1">
              <a:defRPr/>
            </a:pPr>
            <a:endParaRPr lang="fa-IR" sz="2000" kern="0" dirty="0">
              <a:solidFill>
                <a:srgbClr val="64645A"/>
              </a:solidFill>
              <a:latin typeface="Calibri"/>
              <a:cs typeface="B Nazanin" panose="00000400000000000000" pitchFamily="2" charset="-78"/>
            </a:endParaRPr>
          </a:p>
          <a:p>
            <a:pPr marL="0" marR="0" lvl="0" indent="0" algn="just" defTabSz="914400" rtl="1" eaLnBrk="1" fontAlgn="auto" latinLnBrk="0" hangingPunct="1">
              <a:lnSpc>
                <a:spcPct val="100000"/>
              </a:lnSpc>
              <a:spcBef>
                <a:spcPts val="0"/>
              </a:spcBef>
              <a:spcAft>
                <a:spcPts val="0"/>
              </a:spcAft>
              <a:buClrTx/>
              <a:buSzTx/>
              <a:buFontTx/>
              <a:buNone/>
              <a:tabLst/>
              <a:defRPr/>
            </a:pPr>
            <a:r>
              <a:rPr lang="fa-IR" sz="2000" kern="0" dirty="0">
                <a:solidFill>
                  <a:srgbClr val="64645A"/>
                </a:solidFill>
                <a:latin typeface="Calibri"/>
                <a:cs typeface="B Nazanin" panose="00000400000000000000" pitchFamily="2" charset="-78"/>
              </a:rPr>
              <a:t>پس از بررسی مشخص گردید به دلیل وجود کانکتور زبرا و محدودیت های خاص آن، میبایست قطعه زبرا دقیقا در موقعیت درست قرار گیرد و در صورت جا به جایی و قطع اتصال در یک نقطه (بین زبرا و برد و صفحه نمایش) سگمنت ها کامل نمایش داده نخواهد شد و به اصطلاح پیکسل مرده خواهد شد.</a:t>
            </a:r>
            <a:endParaRPr lang="en-US" sz="2000" kern="0" dirty="0">
              <a:solidFill>
                <a:srgbClr val="64645A"/>
              </a:solidFill>
              <a:latin typeface="Calibri"/>
              <a:cs typeface="B Nazanin" panose="00000400000000000000" pitchFamily="2" charset="-78"/>
            </a:endParaRPr>
          </a:p>
          <a:p>
            <a:pPr marL="0" marR="0" lvl="0" indent="0" algn="just" defTabSz="914400" rtl="1" eaLnBrk="1" fontAlgn="auto" latinLnBrk="0" hangingPunct="1">
              <a:lnSpc>
                <a:spcPct val="100000"/>
              </a:lnSpc>
              <a:spcBef>
                <a:spcPts val="0"/>
              </a:spcBef>
              <a:spcAft>
                <a:spcPts val="0"/>
              </a:spcAft>
              <a:buClrTx/>
              <a:buSzTx/>
              <a:buFontTx/>
              <a:buNone/>
              <a:tabLst/>
              <a:defRPr/>
            </a:pPr>
            <a:r>
              <a:rPr lang="fa-IR" sz="2000" kern="0" dirty="0">
                <a:solidFill>
                  <a:srgbClr val="64645A"/>
                </a:solidFill>
                <a:latin typeface="Calibri"/>
                <a:cs typeface="B Nazanin" panose="00000400000000000000" pitchFamily="2" charset="-78"/>
              </a:rPr>
              <a:t>با اصلاح قالب قطعه فلزی و نگهدارنده نمایشگر پلاستیکی مشکل مرتفع گردید و دیگر خرابی و برگشتی از سمت مشتری اعلام نشد.  </a:t>
            </a:r>
          </a:p>
          <a:p>
            <a:pPr marL="0" marR="0" lvl="0" indent="0" algn="r" defTabSz="914400" rtl="1" eaLnBrk="1" fontAlgn="auto" latinLnBrk="0" hangingPunct="1">
              <a:lnSpc>
                <a:spcPct val="100000"/>
              </a:lnSpc>
              <a:spcBef>
                <a:spcPts val="0"/>
              </a:spcBef>
              <a:spcAft>
                <a:spcPts val="0"/>
              </a:spcAft>
              <a:buClrTx/>
              <a:buSzTx/>
              <a:buFontTx/>
              <a:buNone/>
              <a:tabLst/>
              <a:defRPr/>
            </a:pPr>
            <a:endParaRPr lang="fa-IR" sz="2000" kern="0" dirty="0">
              <a:solidFill>
                <a:srgbClr val="64645A"/>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fa-IR" sz="2000" kern="0" dirty="0">
              <a:solidFill>
                <a:srgbClr val="002060"/>
              </a:solidFill>
              <a:latin typeface="Calibri"/>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fa-IR" sz="2000" b="0" i="0" u="none" strike="noStrike" kern="0" cap="none" spc="0" normalizeH="0" baseline="0" noProof="0" dirty="0">
              <a:ln>
                <a:noFill/>
              </a:ln>
              <a:solidFill>
                <a:srgbClr val="64645A"/>
              </a:solidFill>
              <a:effectLst/>
              <a:uLnTx/>
              <a:uFillTx/>
              <a:latin typeface="Calibri"/>
              <a:cs typeface="B Nazanin" panose="00000400000000000000" pitchFamily="2" charset="-78"/>
            </a:endParaRPr>
          </a:p>
        </p:txBody>
      </p:sp>
      <p:pic>
        <p:nvPicPr>
          <p:cNvPr id="11" name="Picture 10">
            <a:extLst>
              <a:ext uri="{FF2B5EF4-FFF2-40B4-BE49-F238E27FC236}">
                <a16:creationId xmlns:a16="http://schemas.microsoft.com/office/drawing/2014/main" id="{576C28F8-9AD9-5282-E160-13E6DF3B821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186531" y="2444075"/>
            <a:ext cx="2444580" cy="3079788"/>
          </a:xfrm>
          <a:prstGeom prst="rect">
            <a:avLst/>
          </a:prstGeom>
        </p:spPr>
      </p:pic>
      <p:sp>
        <p:nvSpPr>
          <p:cNvPr id="9" name="Title 3">
            <a:extLst>
              <a:ext uri="{FF2B5EF4-FFF2-40B4-BE49-F238E27FC236}">
                <a16:creationId xmlns:a16="http://schemas.microsoft.com/office/drawing/2014/main" id="{306DE7CD-6FFE-64CE-DADF-0E7F48F5561C}"/>
              </a:ext>
            </a:extLst>
          </p:cNvPr>
          <p:cNvSpPr txBox="1">
            <a:spLocks/>
          </p:cNvSpPr>
          <p:nvPr/>
        </p:nvSpPr>
        <p:spPr>
          <a:xfrm>
            <a:off x="8846286" y="1415096"/>
            <a:ext cx="3182017" cy="1249452"/>
          </a:xfrm>
          <a:prstGeom prst="rect">
            <a:avLst/>
          </a:prstGeom>
        </p:spPr>
        <p:txBody>
          <a:bodyPr vert="horz" anchor="ctr" anchorCtr="0"/>
          <a:lstStyle>
            <a:lvl1pPr algn="ctr" defTabSz="914400" rtl="0" eaLnBrk="1" latinLnBrk="0" hangingPunct="1">
              <a:lnSpc>
                <a:spcPct val="90000"/>
              </a:lnSpc>
              <a:spcBef>
                <a:spcPct val="0"/>
              </a:spcBef>
              <a:buNone/>
              <a:defRPr sz="4400" kern="1200">
                <a:solidFill>
                  <a:schemeClr val="bg1"/>
                </a:solidFill>
                <a:latin typeface="IRANYekan" panose="020B0506030804020204" pitchFamily="34" charset="-78"/>
                <a:ea typeface="+mj-ea"/>
                <a:cs typeface="IRANYekan" panose="020B0506030804020204" pitchFamily="34" charset="-78"/>
              </a:defRPr>
            </a:lvl1pPr>
          </a:lstStyle>
          <a:p>
            <a:pPr rtl="1">
              <a:lnSpc>
                <a:spcPct val="150000"/>
              </a:lnSpc>
            </a:pPr>
            <a:r>
              <a:rPr lang="fa-IR" sz="2000" b="1" dirty="0">
                <a:cs typeface="B Nazanin" panose="00000400000000000000" pitchFamily="2" charset="-78"/>
              </a:rPr>
              <a:t>برخی از دستاوردهای شغل فعلی</a:t>
            </a:r>
            <a:endParaRPr lang="en-US" sz="2000" b="1" dirty="0">
              <a:cs typeface="B Nazanin" panose="00000400000000000000" pitchFamily="2" charset="-78"/>
            </a:endParaRPr>
          </a:p>
        </p:txBody>
      </p:sp>
      <p:pic>
        <p:nvPicPr>
          <p:cNvPr id="3" name="Picture 2">
            <a:extLst>
              <a:ext uri="{FF2B5EF4-FFF2-40B4-BE49-F238E27FC236}">
                <a16:creationId xmlns:a16="http://schemas.microsoft.com/office/drawing/2014/main" id="{AB97BF8E-FF91-00F9-B048-FB94B91952A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8940"/>
          <a:stretch/>
        </p:blipFill>
        <p:spPr>
          <a:xfrm>
            <a:off x="715223" y="3530851"/>
            <a:ext cx="6998329" cy="2236205"/>
          </a:xfrm>
          <a:prstGeom prst="rect">
            <a:avLst/>
          </a:prstGeom>
        </p:spPr>
      </p:pic>
    </p:spTree>
    <p:extLst>
      <p:ext uri="{BB962C8B-B14F-4D97-AF65-F5344CB8AC3E}">
        <p14:creationId xmlns:p14="http://schemas.microsoft.com/office/powerpoint/2010/main" val="163727775"/>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005AAA"/>
      </a:dk2>
      <a:lt2>
        <a:srgbClr val="F26A23"/>
      </a:lt2>
      <a:accent1>
        <a:srgbClr val="005AAA"/>
      </a:accent1>
      <a:accent2>
        <a:srgbClr val="F26A23"/>
      </a:accent2>
      <a:accent3>
        <a:srgbClr val="B2B2B2"/>
      </a:accent3>
      <a:accent4>
        <a:srgbClr val="969696"/>
      </a:accent4>
      <a:accent5>
        <a:srgbClr val="808080"/>
      </a:accent5>
      <a:accent6>
        <a:srgbClr val="4D4D4D"/>
      </a:accent6>
      <a:hlink>
        <a:srgbClr val="F26A23"/>
      </a:hlink>
      <a:folHlink>
        <a:srgbClr val="F26A2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2656</TotalTime>
  <Words>1395</Words>
  <Application>Microsoft Office PowerPoint</Application>
  <PresentationFormat>Widescreen</PresentationFormat>
  <Paragraphs>163</Paragraphs>
  <Slides>13</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Arial</vt:lpstr>
      <vt:lpstr>Calibri</vt:lpstr>
      <vt:lpstr>Calibri Light</vt:lpstr>
      <vt:lpstr>IRANYekan</vt:lpstr>
      <vt:lpstr>IRANYekan ExtraBold</vt:lpstr>
      <vt:lpstr>IRANYekan Light</vt:lpstr>
      <vt:lpstr>Symbol</vt:lpstr>
      <vt:lpstr>Office Theme</vt:lpstr>
      <vt:lpstr>Custom Design</vt:lpstr>
      <vt:lpstr>معرفی و گزارش عملکرد،نمونه کار</vt:lpstr>
      <vt:lpstr>مشخصات فردی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Arzpeyma Ali - Systems and Methods</dc:creator>
  <cp:lastModifiedBy>amir-pc</cp:lastModifiedBy>
  <cp:revision>352</cp:revision>
  <dcterms:created xsi:type="dcterms:W3CDTF">2022-12-06T10:09:27Z</dcterms:created>
  <dcterms:modified xsi:type="dcterms:W3CDTF">2025-02-13T12:35:45Z</dcterms:modified>
</cp:coreProperties>
</file>